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EAB1C-995F-4900-88BE-22E57D55BAF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8ACC872-CF5E-47D4-BCB1-F9BE08F6C121}">
      <dgm:prSet phldrT="[Текст]" custT="1"/>
      <dgm:spPr>
        <a:solidFill>
          <a:schemeClr val="bg1">
            <a:lumMod val="6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ru-RU" sz="4400" b="1" dirty="0" smtClean="0">
              <a:latin typeface="Century Gothic" panose="020B0502020202020204" pitchFamily="34" charset="0"/>
            </a:rPr>
            <a:t>Платформа АКБ</a:t>
          </a:r>
          <a:endParaRPr lang="ru-RU" sz="4400" b="1" dirty="0">
            <a:latin typeface="Century Gothic" panose="020B0502020202020204" pitchFamily="34" charset="0"/>
          </a:endParaRPr>
        </a:p>
      </dgm:t>
    </dgm:pt>
    <dgm:pt modelId="{585313FD-C49D-4F51-9DF5-F87515B3BBC0}" type="parTrans" cxnId="{B141BC18-0614-4D2A-B858-6D483B376D69}">
      <dgm:prSet/>
      <dgm:spPr/>
      <dgm:t>
        <a:bodyPr/>
        <a:lstStyle/>
        <a:p>
          <a:endParaRPr lang="ru-RU"/>
        </a:p>
      </dgm:t>
    </dgm:pt>
    <dgm:pt modelId="{96C87F6C-7640-4435-9161-3713AB1E8962}" type="sibTrans" cxnId="{B141BC18-0614-4D2A-B858-6D483B376D69}">
      <dgm:prSet/>
      <dgm:spPr/>
      <dgm:t>
        <a:bodyPr/>
        <a:lstStyle/>
        <a:p>
          <a:endParaRPr lang="ru-RU"/>
        </a:p>
      </dgm:t>
    </dgm:pt>
    <dgm:pt modelId="{2849A7E4-CCE5-43FE-B07E-58F81B32F6EE}">
      <dgm:prSet phldrT="[Текст]" custT="1"/>
      <dgm:spPr>
        <a:solidFill>
          <a:schemeClr val="bg1">
            <a:lumMod val="6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ru-RU" sz="3600" b="1" dirty="0" smtClean="0">
              <a:latin typeface="Century Gothic" panose="020B0502020202020204" pitchFamily="34" charset="0"/>
            </a:rPr>
            <a:t>18 АПИ</a:t>
          </a:r>
        </a:p>
        <a:p>
          <a:endParaRPr lang="ru-RU" sz="3600" b="1" dirty="0" smtClean="0">
            <a:latin typeface="Century Gothic" panose="020B0502020202020204" pitchFamily="34" charset="0"/>
          </a:endParaRPr>
        </a:p>
      </dgm:t>
    </dgm:pt>
    <dgm:pt modelId="{97DB8133-43B7-4251-82EF-4FF2C1269769}" type="parTrans" cxnId="{DCAB1CE6-939A-4854-80FD-34A085EF9F4B}">
      <dgm:prSet/>
      <dgm:spPr>
        <a:ln>
          <a:solidFill>
            <a:srgbClr val="FF0000"/>
          </a:solidFill>
        </a:ln>
      </dgm:spPr>
      <dgm:t>
        <a:bodyPr/>
        <a:lstStyle/>
        <a:p>
          <a:endParaRPr lang="ru-RU"/>
        </a:p>
      </dgm:t>
    </dgm:pt>
    <dgm:pt modelId="{D7124C2A-1DEC-4C67-AB39-0AB3CCA970FF}" type="sibTrans" cxnId="{DCAB1CE6-939A-4854-80FD-34A085EF9F4B}">
      <dgm:prSet/>
      <dgm:spPr/>
      <dgm:t>
        <a:bodyPr/>
        <a:lstStyle/>
        <a:p>
          <a:endParaRPr lang="ru-RU"/>
        </a:p>
      </dgm:t>
    </dgm:pt>
    <dgm:pt modelId="{020B2AB0-3EAD-42FC-9A21-55E1D6B3288B}">
      <dgm:prSet phldrT="[Текст]" custT="1"/>
      <dgm:spPr>
        <a:solidFill>
          <a:schemeClr val="bg1">
            <a:lumMod val="65000"/>
          </a:schemeClr>
        </a:solidFill>
        <a:ln>
          <a:solidFill>
            <a:srgbClr val="FF0000"/>
          </a:solidFill>
        </a:ln>
      </dgm:spPr>
      <dgm:t>
        <a:bodyPr/>
        <a:lstStyle/>
        <a:p>
          <a:r>
            <a:rPr lang="ru-RU" sz="3600" b="1" dirty="0" smtClean="0">
              <a:latin typeface="Century Gothic" panose="020B0502020202020204" pitchFamily="34" charset="0"/>
            </a:rPr>
            <a:t>18/36 АПИ</a:t>
          </a:r>
        </a:p>
        <a:p>
          <a:endParaRPr lang="ru-RU" sz="3600" b="1" dirty="0">
            <a:latin typeface="Century Gothic" panose="020B0502020202020204" pitchFamily="34" charset="0"/>
          </a:endParaRPr>
        </a:p>
      </dgm:t>
    </dgm:pt>
    <dgm:pt modelId="{DBF1A237-A32C-4A32-B78C-2A5DA2EDB79E}" type="parTrans" cxnId="{B98ACB02-CE3F-4C65-969F-112819B61E5B}">
      <dgm:prSet/>
      <dgm:spPr>
        <a:ln>
          <a:solidFill>
            <a:srgbClr val="FF0000"/>
          </a:solidFill>
        </a:ln>
      </dgm:spPr>
      <dgm:t>
        <a:bodyPr/>
        <a:lstStyle/>
        <a:p>
          <a:endParaRPr lang="ru-RU"/>
        </a:p>
      </dgm:t>
    </dgm:pt>
    <dgm:pt modelId="{93832D0C-CA08-423A-B500-254B1BA0F7E3}" type="sibTrans" cxnId="{B98ACB02-CE3F-4C65-969F-112819B61E5B}">
      <dgm:prSet/>
      <dgm:spPr/>
      <dgm:t>
        <a:bodyPr/>
        <a:lstStyle/>
        <a:p>
          <a:endParaRPr lang="ru-RU"/>
        </a:p>
      </dgm:t>
    </dgm:pt>
    <dgm:pt modelId="{EAE90663-32BB-4EC4-A5A8-429DC47CA4D7}" type="pres">
      <dgm:prSet presAssocID="{F10EAB1C-995F-4900-88BE-22E57D55BAF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8104730-64FA-4202-9A60-7FCDEA19F7C7}" type="pres">
      <dgm:prSet presAssocID="{78ACC872-CF5E-47D4-BCB1-F9BE08F6C121}" presName="root1" presStyleCnt="0"/>
      <dgm:spPr/>
    </dgm:pt>
    <dgm:pt modelId="{C8BBF74F-1453-47D9-A6D9-F08B47E1A7F8}" type="pres">
      <dgm:prSet presAssocID="{78ACC872-CF5E-47D4-BCB1-F9BE08F6C121}" presName="LevelOneTextNode" presStyleLbl="node0" presStyleIdx="0" presStyleCnt="1" custLinFactX="-26034" custLinFactNeighborX="-100000" custLinFactNeighborY="16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D9976EF-6521-4542-B13C-8A8B9C7EEB1F}" type="pres">
      <dgm:prSet presAssocID="{78ACC872-CF5E-47D4-BCB1-F9BE08F6C121}" presName="level2hierChild" presStyleCnt="0"/>
      <dgm:spPr/>
    </dgm:pt>
    <dgm:pt modelId="{32B20BA1-2F49-4F9B-8A3C-CAE2B75EFD7D}" type="pres">
      <dgm:prSet presAssocID="{97DB8133-43B7-4251-82EF-4FF2C1269769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6E91C6B5-9C14-44AF-8E21-62D91D0478C1}" type="pres">
      <dgm:prSet presAssocID="{97DB8133-43B7-4251-82EF-4FF2C1269769}" presName="connTx" presStyleLbl="parChTrans1D2" presStyleIdx="0" presStyleCnt="2"/>
      <dgm:spPr/>
      <dgm:t>
        <a:bodyPr/>
        <a:lstStyle/>
        <a:p>
          <a:endParaRPr lang="ru-RU"/>
        </a:p>
      </dgm:t>
    </dgm:pt>
    <dgm:pt modelId="{750E7AF1-79F5-4C92-8F49-E5E2C52ECBB9}" type="pres">
      <dgm:prSet presAssocID="{2849A7E4-CCE5-43FE-B07E-58F81B32F6EE}" presName="root2" presStyleCnt="0"/>
      <dgm:spPr/>
    </dgm:pt>
    <dgm:pt modelId="{BA721CEB-247D-4187-B2CF-BEFD059A39FD}" type="pres">
      <dgm:prSet presAssocID="{2849A7E4-CCE5-43FE-B07E-58F81B32F6EE}" presName="LevelTwoTextNode" presStyleLbl="node2" presStyleIdx="0" presStyleCnt="2" custScaleX="71320" custScaleY="128792" custLinFactNeighborX="-38589" custLinFactNeighborY="-9449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89553E5-B80D-4D7F-9C59-40387FE7D9FA}" type="pres">
      <dgm:prSet presAssocID="{2849A7E4-CCE5-43FE-B07E-58F81B32F6EE}" presName="level3hierChild" presStyleCnt="0"/>
      <dgm:spPr/>
    </dgm:pt>
    <dgm:pt modelId="{351C7C5B-B5DE-42DD-BEED-EC565600F88A}" type="pres">
      <dgm:prSet presAssocID="{DBF1A237-A32C-4A32-B78C-2A5DA2EDB79E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B2FB601D-8D71-4D4C-ABA9-879356B92B4B}" type="pres">
      <dgm:prSet presAssocID="{DBF1A237-A32C-4A32-B78C-2A5DA2EDB79E}" presName="connTx" presStyleLbl="parChTrans1D2" presStyleIdx="1" presStyleCnt="2"/>
      <dgm:spPr/>
      <dgm:t>
        <a:bodyPr/>
        <a:lstStyle/>
        <a:p>
          <a:endParaRPr lang="ru-RU"/>
        </a:p>
      </dgm:t>
    </dgm:pt>
    <dgm:pt modelId="{5577F502-02EA-4C89-8997-53FCA3DB574E}" type="pres">
      <dgm:prSet presAssocID="{020B2AB0-3EAD-42FC-9A21-55E1D6B3288B}" presName="root2" presStyleCnt="0"/>
      <dgm:spPr/>
    </dgm:pt>
    <dgm:pt modelId="{0A5B8489-2CD2-4388-9A29-28D34C240930}" type="pres">
      <dgm:prSet presAssocID="{020B2AB0-3EAD-42FC-9A21-55E1D6B3288B}" presName="LevelTwoTextNode" presStyleLbl="node2" presStyleIdx="1" presStyleCnt="2" custScaleX="71320" custScaleY="128792" custLinFactNeighborX="-38331" custLinFactNeighborY="7571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65C7BB1-E39A-40AC-AE00-6F8723BEE61A}" type="pres">
      <dgm:prSet presAssocID="{020B2AB0-3EAD-42FC-9A21-55E1D6B3288B}" presName="level3hierChild" presStyleCnt="0"/>
      <dgm:spPr/>
    </dgm:pt>
  </dgm:ptLst>
  <dgm:cxnLst>
    <dgm:cxn modelId="{DCAB1CE6-939A-4854-80FD-34A085EF9F4B}" srcId="{78ACC872-CF5E-47D4-BCB1-F9BE08F6C121}" destId="{2849A7E4-CCE5-43FE-B07E-58F81B32F6EE}" srcOrd="0" destOrd="0" parTransId="{97DB8133-43B7-4251-82EF-4FF2C1269769}" sibTransId="{D7124C2A-1DEC-4C67-AB39-0AB3CCA970FF}"/>
    <dgm:cxn modelId="{B98ACB02-CE3F-4C65-969F-112819B61E5B}" srcId="{78ACC872-CF5E-47D4-BCB1-F9BE08F6C121}" destId="{020B2AB0-3EAD-42FC-9A21-55E1D6B3288B}" srcOrd="1" destOrd="0" parTransId="{DBF1A237-A32C-4A32-B78C-2A5DA2EDB79E}" sibTransId="{93832D0C-CA08-423A-B500-254B1BA0F7E3}"/>
    <dgm:cxn modelId="{9167A5B1-F927-4C4F-BB95-FAA4424321D3}" type="presOf" srcId="{020B2AB0-3EAD-42FC-9A21-55E1D6B3288B}" destId="{0A5B8489-2CD2-4388-9A29-28D34C240930}" srcOrd="0" destOrd="0" presId="urn:microsoft.com/office/officeart/2008/layout/HorizontalMultiLevelHierarchy"/>
    <dgm:cxn modelId="{C7D4762A-1818-4049-A9F8-3A5FA2151D5D}" type="presOf" srcId="{78ACC872-CF5E-47D4-BCB1-F9BE08F6C121}" destId="{C8BBF74F-1453-47D9-A6D9-F08B47E1A7F8}" srcOrd="0" destOrd="0" presId="urn:microsoft.com/office/officeart/2008/layout/HorizontalMultiLevelHierarchy"/>
    <dgm:cxn modelId="{17C3C8CD-BD9E-4F03-BCFB-3E47376FC4B5}" type="presOf" srcId="{F10EAB1C-995F-4900-88BE-22E57D55BAF0}" destId="{EAE90663-32BB-4EC4-A5A8-429DC47CA4D7}" srcOrd="0" destOrd="0" presId="urn:microsoft.com/office/officeart/2008/layout/HorizontalMultiLevelHierarchy"/>
    <dgm:cxn modelId="{2819FF70-F8D2-42BB-8573-DB535AB6B4EE}" type="presOf" srcId="{97DB8133-43B7-4251-82EF-4FF2C1269769}" destId="{32B20BA1-2F49-4F9B-8A3C-CAE2B75EFD7D}" srcOrd="0" destOrd="0" presId="urn:microsoft.com/office/officeart/2008/layout/HorizontalMultiLevelHierarchy"/>
    <dgm:cxn modelId="{37A00BF2-7D42-49DF-8CCF-0681298A44DD}" type="presOf" srcId="{97DB8133-43B7-4251-82EF-4FF2C1269769}" destId="{6E91C6B5-9C14-44AF-8E21-62D91D0478C1}" srcOrd="1" destOrd="0" presId="urn:microsoft.com/office/officeart/2008/layout/HorizontalMultiLevelHierarchy"/>
    <dgm:cxn modelId="{B408CB81-FCBC-40FB-ACF0-EFDF00682DC4}" type="presOf" srcId="{DBF1A237-A32C-4A32-B78C-2A5DA2EDB79E}" destId="{B2FB601D-8D71-4D4C-ABA9-879356B92B4B}" srcOrd="1" destOrd="0" presId="urn:microsoft.com/office/officeart/2008/layout/HorizontalMultiLevelHierarchy"/>
    <dgm:cxn modelId="{B141BC18-0614-4D2A-B858-6D483B376D69}" srcId="{F10EAB1C-995F-4900-88BE-22E57D55BAF0}" destId="{78ACC872-CF5E-47D4-BCB1-F9BE08F6C121}" srcOrd="0" destOrd="0" parTransId="{585313FD-C49D-4F51-9DF5-F87515B3BBC0}" sibTransId="{96C87F6C-7640-4435-9161-3713AB1E8962}"/>
    <dgm:cxn modelId="{90324940-C3BD-4F37-8DA4-62C0F8EA45CD}" type="presOf" srcId="{2849A7E4-CCE5-43FE-B07E-58F81B32F6EE}" destId="{BA721CEB-247D-4187-B2CF-BEFD059A39FD}" srcOrd="0" destOrd="0" presId="urn:microsoft.com/office/officeart/2008/layout/HorizontalMultiLevelHierarchy"/>
    <dgm:cxn modelId="{E299B9BD-344F-45A4-A199-028255DFCAC8}" type="presOf" srcId="{DBF1A237-A32C-4A32-B78C-2A5DA2EDB79E}" destId="{351C7C5B-B5DE-42DD-BEED-EC565600F88A}" srcOrd="0" destOrd="0" presId="urn:microsoft.com/office/officeart/2008/layout/HorizontalMultiLevelHierarchy"/>
    <dgm:cxn modelId="{E1F71DDF-0448-4981-9AA0-6FC0F0C5CD90}" type="presParOf" srcId="{EAE90663-32BB-4EC4-A5A8-429DC47CA4D7}" destId="{C8104730-64FA-4202-9A60-7FCDEA19F7C7}" srcOrd="0" destOrd="0" presId="urn:microsoft.com/office/officeart/2008/layout/HorizontalMultiLevelHierarchy"/>
    <dgm:cxn modelId="{8AF798A0-833E-47B7-967C-88BDE163DCD1}" type="presParOf" srcId="{C8104730-64FA-4202-9A60-7FCDEA19F7C7}" destId="{C8BBF74F-1453-47D9-A6D9-F08B47E1A7F8}" srcOrd="0" destOrd="0" presId="urn:microsoft.com/office/officeart/2008/layout/HorizontalMultiLevelHierarchy"/>
    <dgm:cxn modelId="{F16BFB1D-C296-4E26-9EDD-D7B13FD1BCFF}" type="presParOf" srcId="{C8104730-64FA-4202-9A60-7FCDEA19F7C7}" destId="{6D9976EF-6521-4542-B13C-8A8B9C7EEB1F}" srcOrd="1" destOrd="0" presId="urn:microsoft.com/office/officeart/2008/layout/HorizontalMultiLevelHierarchy"/>
    <dgm:cxn modelId="{111C3C3C-B20D-4119-BE2E-C02C3D82E68F}" type="presParOf" srcId="{6D9976EF-6521-4542-B13C-8A8B9C7EEB1F}" destId="{32B20BA1-2F49-4F9B-8A3C-CAE2B75EFD7D}" srcOrd="0" destOrd="0" presId="urn:microsoft.com/office/officeart/2008/layout/HorizontalMultiLevelHierarchy"/>
    <dgm:cxn modelId="{B7DEDCF0-696A-4D7B-A6C9-BC800AA663C7}" type="presParOf" srcId="{32B20BA1-2F49-4F9B-8A3C-CAE2B75EFD7D}" destId="{6E91C6B5-9C14-44AF-8E21-62D91D0478C1}" srcOrd="0" destOrd="0" presId="urn:microsoft.com/office/officeart/2008/layout/HorizontalMultiLevelHierarchy"/>
    <dgm:cxn modelId="{3D270A2C-87A9-47A8-8A1D-C93E48F766D6}" type="presParOf" srcId="{6D9976EF-6521-4542-B13C-8A8B9C7EEB1F}" destId="{750E7AF1-79F5-4C92-8F49-E5E2C52ECBB9}" srcOrd="1" destOrd="0" presId="urn:microsoft.com/office/officeart/2008/layout/HorizontalMultiLevelHierarchy"/>
    <dgm:cxn modelId="{1A787DBE-68CA-4AAD-8F8F-A219A414872D}" type="presParOf" srcId="{750E7AF1-79F5-4C92-8F49-E5E2C52ECBB9}" destId="{BA721CEB-247D-4187-B2CF-BEFD059A39FD}" srcOrd="0" destOrd="0" presId="urn:microsoft.com/office/officeart/2008/layout/HorizontalMultiLevelHierarchy"/>
    <dgm:cxn modelId="{53F7CCA8-4E3C-4F99-94FC-3F279B497841}" type="presParOf" srcId="{750E7AF1-79F5-4C92-8F49-E5E2C52ECBB9}" destId="{289553E5-B80D-4D7F-9C59-40387FE7D9FA}" srcOrd="1" destOrd="0" presId="urn:microsoft.com/office/officeart/2008/layout/HorizontalMultiLevelHierarchy"/>
    <dgm:cxn modelId="{F5D23D0B-47B4-4274-9D81-8C9F6C281EB2}" type="presParOf" srcId="{6D9976EF-6521-4542-B13C-8A8B9C7EEB1F}" destId="{351C7C5B-B5DE-42DD-BEED-EC565600F88A}" srcOrd="2" destOrd="0" presId="urn:microsoft.com/office/officeart/2008/layout/HorizontalMultiLevelHierarchy"/>
    <dgm:cxn modelId="{D1A7B298-0FB3-4F15-AA83-8C7FAA3B392F}" type="presParOf" srcId="{351C7C5B-B5DE-42DD-BEED-EC565600F88A}" destId="{B2FB601D-8D71-4D4C-ABA9-879356B92B4B}" srcOrd="0" destOrd="0" presId="urn:microsoft.com/office/officeart/2008/layout/HorizontalMultiLevelHierarchy"/>
    <dgm:cxn modelId="{9ECA52C1-696F-48AB-97E1-3333F67FD75E}" type="presParOf" srcId="{6D9976EF-6521-4542-B13C-8A8B9C7EEB1F}" destId="{5577F502-02EA-4C89-8997-53FCA3DB574E}" srcOrd="3" destOrd="0" presId="urn:microsoft.com/office/officeart/2008/layout/HorizontalMultiLevelHierarchy"/>
    <dgm:cxn modelId="{153998A9-4126-4771-B1B9-81084D8D9C34}" type="presParOf" srcId="{5577F502-02EA-4C89-8997-53FCA3DB574E}" destId="{0A5B8489-2CD2-4388-9A29-28D34C240930}" srcOrd="0" destOrd="0" presId="urn:microsoft.com/office/officeart/2008/layout/HorizontalMultiLevelHierarchy"/>
    <dgm:cxn modelId="{48705DDF-3B87-41CD-B507-E500E202B806}" type="presParOf" srcId="{5577F502-02EA-4C89-8997-53FCA3DB574E}" destId="{865C7BB1-E39A-40AC-AE00-6F8723BEE61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C7C5B-B5DE-42DD-BEED-EC565600F88A}">
      <dsp:nvSpPr>
        <dsp:cNvPr id="0" name=""/>
        <dsp:cNvSpPr/>
      </dsp:nvSpPr>
      <dsp:spPr>
        <a:xfrm>
          <a:off x="1544318" y="2948057"/>
          <a:ext cx="735468" cy="1697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7734" y="0"/>
              </a:lnTo>
              <a:lnTo>
                <a:pt x="367734" y="1697203"/>
              </a:lnTo>
              <a:lnTo>
                <a:pt x="735468" y="1697203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1865810" y="3750417"/>
        <a:ext cx="92485" cy="92485"/>
      </dsp:txXfrm>
    </dsp:sp>
    <dsp:sp modelId="{32B20BA1-2F49-4F9B-8A3C-CAE2B75EFD7D}">
      <dsp:nvSpPr>
        <dsp:cNvPr id="0" name=""/>
        <dsp:cNvSpPr/>
      </dsp:nvSpPr>
      <dsp:spPr>
        <a:xfrm>
          <a:off x="1544318" y="1029767"/>
          <a:ext cx="726025" cy="1918290"/>
        </a:xfrm>
        <a:custGeom>
          <a:avLst/>
          <a:gdLst/>
          <a:ahLst/>
          <a:cxnLst/>
          <a:rect l="0" t="0" r="0" b="0"/>
          <a:pathLst>
            <a:path>
              <a:moveTo>
                <a:pt x="0" y="1918290"/>
              </a:moveTo>
              <a:lnTo>
                <a:pt x="363012" y="1918290"/>
              </a:lnTo>
              <a:lnTo>
                <a:pt x="363012" y="0"/>
              </a:lnTo>
              <a:lnTo>
                <a:pt x="726025" y="0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>
        <a:off x="1856054" y="1937635"/>
        <a:ext cx="102554" cy="102554"/>
      </dsp:txXfrm>
    </dsp:sp>
    <dsp:sp modelId="{C8BBF74F-1453-47D9-A6D9-F08B47E1A7F8}">
      <dsp:nvSpPr>
        <dsp:cNvPr id="0" name=""/>
        <dsp:cNvSpPr/>
      </dsp:nvSpPr>
      <dsp:spPr>
        <a:xfrm rot="16200000">
          <a:off x="-1950199" y="2390109"/>
          <a:ext cx="5873140" cy="1115896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400" b="1" kern="1200" dirty="0" smtClean="0">
              <a:latin typeface="Century Gothic" panose="020B0502020202020204" pitchFamily="34" charset="0"/>
            </a:rPr>
            <a:t>Платформа АКБ</a:t>
          </a:r>
          <a:endParaRPr lang="ru-RU" sz="4400" b="1" kern="1200" dirty="0">
            <a:latin typeface="Century Gothic" panose="020B0502020202020204" pitchFamily="34" charset="0"/>
          </a:endParaRPr>
        </a:p>
      </dsp:txBody>
      <dsp:txXfrm>
        <a:off x="-1950199" y="2390109"/>
        <a:ext cx="5873140" cy="1115896"/>
      </dsp:txXfrm>
    </dsp:sp>
    <dsp:sp modelId="{BA721CEB-247D-4187-B2CF-BEFD059A39FD}">
      <dsp:nvSpPr>
        <dsp:cNvPr id="0" name=""/>
        <dsp:cNvSpPr/>
      </dsp:nvSpPr>
      <dsp:spPr>
        <a:xfrm>
          <a:off x="2270344" y="311174"/>
          <a:ext cx="2610412" cy="1437185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>
              <a:latin typeface="Century Gothic" panose="020B0502020202020204" pitchFamily="34" charset="0"/>
            </a:rPr>
            <a:t>18 АПИ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b="1" kern="1200" dirty="0" smtClean="0">
            <a:latin typeface="Century Gothic" panose="020B0502020202020204" pitchFamily="34" charset="0"/>
          </a:endParaRPr>
        </a:p>
      </dsp:txBody>
      <dsp:txXfrm>
        <a:off x="2270344" y="311174"/>
        <a:ext cx="2610412" cy="1437185"/>
      </dsp:txXfrm>
    </dsp:sp>
    <dsp:sp modelId="{0A5B8489-2CD2-4388-9A29-28D34C240930}">
      <dsp:nvSpPr>
        <dsp:cNvPr id="0" name=""/>
        <dsp:cNvSpPr/>
      </dsp:nvSpPr>
      <dsp:spPr>
        <a:xfrm>
          <a:off x="2279787" y="3926668"/>
          <a:ext cx="2610412" cy="1437185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>
              <a:latin typeface="Century Gothic" panose="020B0502020202020204" pitchFamily="34" charset="0"/>
            </a:rPr>
            <a:t>18/36 АПИ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b="1" kern="1200" dirty="0">
            <a:latin typeface="Century Gothic" panose="020B0502020202020204" pitchFamily="34" charset="0"/>
          </a:endParaRPr>
        </a:p>
      </dsp:txBody>
      <dsp:txXfrm>
        <a:off x="2279787" y="3926668"/>
        <a:ext cx="2610412" cy="143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C6421-4ED8-40B9-8175-458927521F53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7B4E9-F3EE-4C7A-968D-75001EC52A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31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/>
              <a:t>Щелчком по кнопке Меню производится непосредственный выбор главы</a:t>
            </a:r>
            <a:r>
              <a:rPr lang="ru-RU" i="1" dirty="0"/>
              <a:t>.</a:t>
            </a:r>
            <a:endParaRPr lang="de-DE" i="1" dirty="0"/>
          </a:p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628E5-CE05-46A5-97F1-AEC6601F1600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0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/>
              <a:t>Щелчком по кнопке Меню производится непосредственный выбор главы</a:t>
            </a:r>
            <a:r>
              <a:rPr lang="ru-RU" i="1" dirty="0"/>
              <a:t>.</a:t>
            </a:r>
            <a:endParaRPr lang="de-DE" i="1" dirty="0"/>
          </a:p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628E5-CE05-46A5-97F1-AEC6601F160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9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8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8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91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34F0BBCA-BD50-68F6-586E-A13A7973C2CA}"/>
              </a:ext>
            </a:extLst>
          </p:cNvPr>
          <p:cNvSpPr/>
          <p:nvPr userDrawn="1"/>
        </p:nvSpPr>
        <p:spPr>
          <a:xfrm>
            <a:off x="0" y="5326380"/>
            <a:ext cx="1905000" cy="1560445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905000"/>
              <a:gd name="connsiteY0" fmla="*/ 7620 h 1531620"/>
              <a:gd name="connsiteX1" fmla="*/ 1905000 w 1905000"/>
              <a:gd name="connsiteY1" fmla="*/ 0 h 1531620"/>
              <a:gd name="connsiteX2" fmla="*/ 1524000 w 1905000"/>
              <a:gd name="connsiteY2" fmla="*/ 1531620 h 1531620"/>
              <a:gd name="connsiteX3" fmla="*/ 0 w 1905000"/>
              <a:gd name="connsiteY3" fmla="*/ 1531620 h 1531620"/>
              <a:gd name="connsiteX4" fmla="*/ 0 w 1905000"/>
              <a:gd name="connsiteY4" fmla="*/ 7620 h 153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531620">
                <a:moveTo>
                  <a:pt x="0" y="7620"/>
                </a:moveTo>
                <a:lnTo>
                  <a:pt x="1905000" y="0"/>
                </a:lnTo>
                <a:lnTo>
                  <a:pt x="1524000" y="1531620"/>
                </a:lnTo>
                <a:lnTo>
                  <a:pt x="0" y="1531620"/>
                </a:lnTo>
                <a:lnTo>
                  <a:pt x="0" y="7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323295" y="546979"/>
            <a:ext cx="10515600" cy="411810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295" y="971939"/>
            <a:ext cx="10515600" cy="45937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18" name="Прямоугольник 3">
            <a:extLst>
              <a:ext uri="{FF2B5EF4-FFF2-40B4-BE49-F238E27FC236}">
                <a16:creationId xmlns:a16="http://schemas.microsoft.com/office/drawing/2014/main" id="{34F0BBCA-BD50-68F6-586E-A13A7973C2CA}"/>
              </a:ext>
            </a:extLst>
          </p:cNvPr>
          <p:cNvSpPr/>
          <p:nvPr userDrawn="1"/>
        </p:nvSpPr>
        <p:spPr>
          <a:xfrm>
            <a:off x="0" y="5326380"/>
            <a:ext cx="1905000" cy="1560445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905000"/>
              <a:gd name="connsiteY0" fmla="*/ 7620 h 1531620"/>
              <a:gd name="connsiteX1" fmla="*/ 1905000 w 1905000"/>
              <a:gd name="connsiteY1" fmla="*/ 0 h 1531620"/>
              <a:gd name="connsiteX2" fmla="*/ 1524000 w 1905000"/>
              <a:gd name="connsiteY2" fmla="*/ 1531620 h 1531620"/>
              <a:gd name="connsiteX3" fmla="*/ 0 w 1905000"/>
              <a:gd name="connsiteY3" fmla="*/ 1531620 h 1531620"/>
              <a:gd name="connsiteX4" fmla="*/ 0 w 1905000"/>
              <a:gd name="connsiteY4" fmla="*/ 7620 h 153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531620">
                <a:moveTo>
                  <a:pt x="0" y="7620"/>
                </a:moveTo>
                <a:lnTo>
                  <a:pt x="1905000" y="0"/>
                </a:lnTo>
                <a:lnTo>
                  <a:pt x="1524000" y="1531620"/>
                </a:lnTo>
                <a:lnTo>
                  <a:pt x="0" y="1531620"/>
                </a:lnTo>
                <a:lnTo>
                  <a:pt x="0" y="7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id="{48383B7E-1B45-B444-0A6A-1341362C9A01}"/>
              </a:ext>
            </a:extLst>
          </p:cNvPr>
          <p:cNvSpPr/>
          <p:nvPr userDrawn="1"/>
        </p:nvSpPr>
        <p:spPr>
          <a:xfrm>
            <a:off x="-2" y="5562599"/>
            <a:ext cx="1530012" cy="1324225"/>
          </a:xfrm>
          <a:custGeom>
            <a:avLst/>
            <a:gdLst/>
            <a:ahLst/>
            <a:cxnLst/>
            <a:rect l="l" t="t" r="r" b="b"/>
            <a:pathLst>
              <a:path w="984250" h="1016635">
                <a:moveTo>
                  <a:pt x="798827" y="462051"/>
                </a:moveTo>
                <a:lnTo>
                  <a:pt x="46884" y="462051"/>
                </a:lnTo>
                <a:lnTo>
                  <a:pt x="94337" y="464070"/>
                </a:lnTo>
                <a:lnTo>
                  <a:pt x="140670" y="470017"/>
                </a:lnTo>
                <a:lnTo>
                  <a:pt x="185718" y="479727"/>
                </a:lnTo>
                <a:lnTo>
                  <a:pt x="229316" y="493034"/>
                </a:lnTo>
                <a:lnTo>
                  <a:pt x="271298" y="509774"/>
                </a:lnTo>
                <a:lnTo>
                  <a:pt x="311499" y="529780"/>
                </a:lnTo>
                <a:lnTo>
                  <a:pt x="349755" y="552888"/>
                </a:lnTo>
                <a:lnTo>
                  <a:pt x="385899" y="578932"/>
                </a:lnTo>
                <a:lnTo>
                  <a:pt x="419767" y="607747"/>
                </a:lnTo>
                <a:lnTo>
                  <a:pt x="451194" y="639168"/>
                </a:lnTo>
                <a:lnTo>
                  <a:pt x="480014" y="673030"/>
                </a:lnTo>
                <a:lnTo>
                  <a:pt x="506062" y="709167"/>
                </a:lnTo>
                <a:lnTo>
                  <a:pt x="529173" y="747414"/>
                </a:lnTo>
                <a:lnTo>
                  <a:pt x="549182" y="787605"/>
                </a:lnTo>
                <a:lnTo>
                  <a:pt x="565923" y="829576"/>
                </a:lnTo>
                <a:lnTo>
                  <a:pt x="579231" y="873161"/>
                </a:lnTo>
                <a:lnTo>
                  <a:pt x="588942" y="918195"/>
                </a:lnTo>
                <a:lnTo>
                  <a:pt x="594889" y="964512"/>
                </a:lnTo>
                <a:lnTo>
                  <a:pt x="596908" y="1011948"/>
                </a:lnTo>
                <a:lnTo>
                  <a:pt x="596732" y="1016086"/>
                </a:lnTo>
                <a:lnTo>
                  <a:pt x="904236" y="1016086"/>
                </a:lnTo>
                <a:lnTo>
                  <a:pt x="958348" y="752576"/>
                </a:lnTo>
                <a:lnTo>
                  <a:pt x="850515" y="752576"/>
                </a:lnTo>
                <a:lnTo>
                  <a:pt x="798827" y="462051"/>
                </a:lnTo>
                <a:close/>
              </a:path>
              <a:path w="984250" h="1016635">
                <a:moveTo>
                  <a:pt x="983763" y="628815"/>
                </a:moveTo>
                <a:lnTo>
                  <a:pt x="850515" y="752576"/>
                </a:lnTo>
                <a:lnTo>
                  <a:pt x="958348" y="752576"/>
                </a:lnTo>
                <a:lnTo>
                  <a:pt x="983763" y="628815"/>
                </a:lnTo>
                <a:close/>
              </a:path>
              <a:path w="984250" h="1016635">
                <a:moveTo>
                  <a:pt x="0" y="145261"/>
                </a:moveTo>
                <a:lnTo>
                  <a:pt x="0" y="464046"/>
                </a:lnTo>
                <a:lnTo>
                  <a:pt x="46884" y="462051"/>
                </a:lnTo>
                <a:lnTo>
                  <a:pt x="798827" y="462051"/>
                </a:lnTo>
                <a:lnTo>
                  <a:pt x="797331" y="453643"/>
                </a:lnTo>
                <a:lnTo>
                  <a:pt x="679204" y="453643"/>
                </a:lnTo>
                <a:lnTo>
                  <a:pt x="558184" y="257771"/>
                </a:lnTo>
                <a:lnTo>
                  <a:pt x="417927" y="257771"/>
                </a:lnTo>
                <a:lnTo>
                  <a:pt x="291480" y="169925"/>
                </a:lnTo>
                <a:lnTo>
                  <a:pt x="113292" y="169925"/>
                </a:lnTo>
                <a:lnTo>
                  <a:pt x="0" y="145261"/>
                </a:lnTo>
                <a:close/>
              </a:path>
              <a:path w="984250" h="1016635">
                <a:moveTo>
                  <a:pt x="769743" y="298576"/>
                </a:moveTo>
                <a:lnTo>
                  <a:pt x="679204" y="453643"/>
                </a:lnTo>
                <a:lnTo>
                  <a:pt x="797331" y="453643"/>
                </a:lnTo>
                <a:lnTo>
                  <a:pt x="769743" y="298576"/>
                </a:lnTo>
                <a:close/>
              </a:path>
              <a:path w="984250" h="1016635">
                <a:moveTo>
                  <a:pt x="446477" y="76974"/>
                </a:moveTo>
                <a:lnTo>
                  <a:pt x="417927" y="257771"/>
                </a:lnTo>
                <a:lnTo>
                  <a:pt x="558184" y="257771"/>
                </a:lnTo>
                <a:lnTo>
                  <a:pt x="446477" y="76974"/>
                </a:lnTo>
                <a:close/>
              </a:path>
              <a:path w="984250" h="1016635">
                <a:moveTo>
                  <a:pt x="46884" y="0"/>
                </a:moveTo>
                <a:lnTo>
                  <a:pt x="113292" y="169925"/>
                </a:lnTo>
                <a:lnTo>
                  <a:pt x="291480" y="169925"/>
                </a:lnTo>
                <a:lnTo>
                  <a:pt x="468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Параллелограмм 7">
            <a:extLst>
              <a:ext uri="{FF2B5EF4-FFF2-40B4-BE49-F238E27FC236}">
                <a16:creationId xmlns:a16="http://schemas.microsoft.com/office/drawing/2014/main" id="{57FC95AC-E068-134C-0432-E1AE7163E481}"/>
              </a:ext>
            </a:extLst>
          </p:cNvPr>
          <p:cNvSpPr/>
          <p:nvPr userDrawn="1"/>
        </p:nvSpPr>
        <p:spPr>
          <a:xfrm>
            <a:off x="1530010" y="6586537"/>
            <a:ext cx="10668000" cy="333624"/>
          </a:xfrm>
          <a:custGeom>
            <a:avLst/>
            <a:gdLst>
              <a:gd name="connsiteX0" fmla="*/ 0 w 10287000"/>
              <a:gd name="connsiteY0" fmla="*/ 304800 h 304800"/>
              <a:gd name="connsiteX1" fmla="*/ 76200 w 10287000"/>
              <a:gd name="connsiteY1" fmla="*/ 0 h 304800"/>
              <a:gd name="connsiteX2" fmla="*/ 10287000 w 10287000"/>
              <a:gd name="connsiteY2" fmla="*/ 0 h 304800"/>
              <a:gd name="connsiteX3" fmla="*/ 10210800 w 10287000"/>
              <a:gd name="connsiteY3" fmla="*/ 304800 h 304800"/>
              <a:gd name="connsiteX4" fmla="*/ 0 w 10287000"/>
              <a:gd name="connsiteY4" fmla="*/ 304800 h 304800"/>
              <a:gd name="connsiteX0" fmla="*/ 0 w 10309860"/>
              <a:gd name="connsiteY0" fmla="*/ 304800 h 320040"/>
              <a:gd name="connsiteX1" fmla="*/ 76200 w 10309860"/>
              <a:gd name="connsiteY1" fmla="*/ 0 h 320040"/>
              <a:gd name="connsiteX2" fmla="*/ 10287000 w 10309860"/>
              <a:gd name="connsiteY2" fmla="*/ 0 h 320040"/>
              <a:gd name="connsiteX3" fmla="*/ 10309860 w 10309860"/>
              <a:gd name="connsiteY3" fmla="*/ 320040 h 320040"/>
              <a:gd name="connsiteX4" fmla="*/ 0 w 10309860"/>
              <a:gd name="connsiteY4" fmla="*/ 304800 h 320040"/>
              <a:gd name="connsiteX0" fmla="*/ 0 w 10287000"/>
              <a:gd name="connsiteY0" fmla="*/ 304800 h 327660"/>
              <a:gd name="connsiteX1" fmla="*/ 76200 w 10287000"/>
              <a:gd name="connsiteY1" fmla="*/ 0 h 327660"/>
              <a:gd name="connsiteX2" fmla="*/ 10287000 w 10287000"/>
              <a:gd name="connsiteY2" fmla="*/ 0 h 327660"/>
              <a:gd name="connsiteX3" fmla="*/ 10271760 w 10287000"/>
              <a:gd name="connsiteY3" fmla="*/ 327660 h 327660"/>
              <a:gd name="connsiteX4" fmla="*/ 0 w 10287000"/>
              <a:gd name="connsiteY4" fmla="*/ 304800 h 327660"/>
              <a:gd name="connsiteX0" fmla="*/ 0 w 10296006"/>
              <a:gd name="connsiteY0" fmla="*/ 304800 h 327660"/>
              <a:gd name="connsiteX1" fmla="*/ 76200 w 10296006"/>
              <a:gd name="connsiteY1" fmla="*/ 0 h 327660"/>
              <a:gd name="connsiteX2" fmla="*/ 10287000 w 10296006"/>
              <a:gd name="connsiteY2" fmla="*/ 0 h 327660"/>
              <a:gd name="connsiteX3" fmla="*/ 10296006 w 10296006"/>
              <a:gd name="connsiteY3" fmla="*/ 327660 h 327660"/>
              <a:gd name="connsiteX4" fmla="*/ 0 w 10296006"/>
              <a:gd name="connsiteY4" fmla="*/ 304800 h 327660"/>
              <a:gd name="connsiteX0" fmla="*/ 0 w 10287000"/>
              <a:gd name="connsiteY0" fmla="*/ 304800 h 331123"/>
              <a:gd name="connsiteX1" fmla="*/ 76200 w 10287000"/>
              <a:gd name="connsiteY1" fmla="*/ 0 h 331123"/>
              <a:gd name="connsiteX2" fmla="*/ 10287000 w 10287000"/>
              <a:gd name="connsiteY2" fmla="*/ 0 h 331123"/>
              <a:gd name="connsiteX3" fmla="*/ 10275224 w 10287000"/>
              <a:gd name="connsiteY3" fmla="*/ 331123 h 331123"/>
              <a:gd name="connsiteX4" fmla="*/ 0 w 10287000"/>
              <a:gd name="connsiteY4" fmla="*/ 304800 h 331123"/>
              <a:gd name="connsiteX0" fmla="*/ 0 w 10289079"/>
              <a:gd name="connsiteY0" fmla="*/ 304800 h 331123"/>
              <a:gd name="connsiteX1" fmla="*/ 76200 w 10289079"/>
              <a:gd name="connsiteY1" fmla="*/ 0 h 331123"/>
              <a:gd name="connsiteX2" fmla="*/ 10287000 w 10289079"/>
              <a:gd name="connsiteY2" fmla="*/ 0 h 331123"/>
              <a:gd name="connsiteX3" fmla="*/ 10289079 w 10289079"/>
              <a:gd name="connsiteY3" fmla="*/ 331123 h 331123"/>
              <a:gd name="connsiteX4" fmla="*/ 0 w 10289079"/>
              <a:gd name="connsiteY4" fmla="*/ 304800 h 331123"/>
              <a:gd name="connsiteX0" fmla="*/ 0 w 10292543"/>
              <a:gd name="connsiteY0" fmla="*/ 297873 h 331123"/>
              <a:gd name="connsiteX1" fmla="*/ 79664 w 10292543"/>
              <a:gd name="connsiteY1" fmla="*/ 0 h 331123"/>
              <a:gd name="connsiteX2" fmla="*/ 10290464 w 10292543"/>
              <a:gd name="connsiteY2" fmla="*/ 0 h 331123"/>
              <a:gd name="connsiteX3" fmla="*/ 10292543 w 10292543"/>
              <a:gd name="connsiteY3" fmla="*/ 331123 h 331123"/>
              <a:gd name="connsiteX4" fmla="*/ 0 w 10292543"/>
              <a:gd name="connsiteY4" fmla="*/ 297873 h 33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2543" h="331123">
                <a:moveTo>
                  <a:pt x="0" y="297873"/>
                </a:moveTo>
                <a:lnTo>
                  <a:pt x="79664" y="0"/>
                </a:lnTo>
                <a:lnTo>
                  <a:pt x="10290464" y="0"/>
                </a:lnTo>
                <a:lnTo>
                  <a:pt x="10292543" y="331123"/>
                </a:lnTo>
                <a:lnTo>
                  <a:pt x="0" y="297873"/>
                </a:lnTo>
                <a:close/>
              </a:path>
            </a:pathLst>
          </a:custGeom>
          <a:solidFill>
            <a:srgbClr val="EC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object 45"/>
          <p:cNvSpPr/>
          <p:nvPr userDrawn="1"/>
        </p:nvSpPr>
        <p:spPr>
          <a:xfrm>
            <a:off x="9698891" y="6601256"/>
            <a:ext cx="2494054" cy="304186"/>
          </a:xfrm>
          <a:custGeom>
            <a:avLst/>
            <a:gdLst/>
            <a:ahLst/>
            <a:cxnLst/>
            <a:rect l="l" t="t" r="r" b="b"/>
            <a:pathLst>
              <a:path w="3451860" h="421005">
                <a:moveTo>
                  <a:pt x="752563" y="116903"/>
                </a:moveTo>
                <a:lnTo>
                  <a:pt x="750900" y="111404"/>
                </a:lnTo>
                <a:lnTo>
                  <a:pt x="746366" y="105930"/>
                </a:lnTo>
                <a:lnTo>
                  <a:pt x="739609" y="101739"/>
                </a:lnTo>
                <a:lnTo>
                  <a:pt x="731291" y="100063"/>
                </a:lnTo>
                <a:lnTo>
                  <a:pt x="691388" y="100101"/>
                </a:lnTo>
                <a:lnTo>
                  <a:pt x="565607" y="219265"/>
                </a:lnTo>
                <a:lnTo>
                  <a:pt x="565581" y="100101"/>
                </a:lnTo>
                <a:lnTo>
                  <a:pt x="510692" y="100101"/>
                </a:lnTo>
                <a:lnTo>
                  <a:pt x="510628" y="247904"/>
                </a:lnTo>
                <a:lnTo>
                  <a:pt x="513384" y="259359"/>
                </a:lnTo>
                <a:lnTo>
                  <a:pt x="519747" y="268287"/>
                </a:lnTo>
                <a:lnTo>
                  <a:pt x="528815" y="274383"/>
                </a:lnTo>
                <a:lnTo>
                  <a:pt x="539673" y="277368"/>
                </a:lnTo>
                <a:lnTo>
                  <a:pt x="555840" y="277368"/>
                </a:lnTo>
                <a:lnTo>
                  <a:pt x="601459" y="254635"/>
                </a:lnTo>
                <a:lnTo>
                  <a:pt x="633907" y="219265"/>
                </a:lnTo>
                <a:lnTo>
                  <a:pt x="693940" y="153847"/>
                </a:lnTo>
                <a:lnTo>
                  <a:pt x="700760" y="153847"/>
                </a:lnTo>
                <a:lnTo>
                  <a:pt x="700684" y="277253"/>
                </a:lnTo>
                <a:lnTo>
                  <a:pt x="752424" y="277304"/>
                </a:lnTo>
                <a:lnTo>
                  <a:pt x="752525" y="153847"/>
                </a:lnTo>
                <a:lnTo>
                  <a:pt x="752563" y="116903"/>
                </a:lnTo>
                <a:close/>
              </a:path>
              <a:path w="3451860" h="421005">
                <a:moveTo>
                  <a:pt x="1015492" y="100037"/>
                </a:moveTo>
                <a:lnTo>
                  <a:pt x="966609" y="100037"/>
                </a:lnTo>
                <a:lnTo>
                  <a:pt x="966635" y="163880"/>
                </a:lnTo>
                <a:lnTo>
                  <a:pt x="821931" y="163893"/>
                </a:lnTo>
                <a:lnTo>
                  <a:pt x="821931" y="100037"/>
                </a:lnTo>
                <a:lnTo>
                  <a:pt x="773582" y="100037"/>
                </a:lnTo>
                <a:lnTo>
                  <a:pt x="773582" y="277304"/>
                </a:lnTo>
                <a:lnTo>
                  <a:pt x="821905" y="277304"/>
                </a:lnTo>
                <a:lnTo>
                  <a:pt x="821905" y="204343"/>
                </a:lnTo>
                <a:lnTo>
                  <a:pt x="966609" y="204343"/>
                </a:lnTo>
                <a:lnTo>
                  <a:pt x="966635" y="277304"/>
                </a:lnTo>
                <a:lnTo>
                  <a:pt x="1015492" y="277304"/>
                </a:lnTo>
                <a:lnTo>
                  <a:pt x="1015492" y="204343"/>
                </a:lnTo>
                <a:lnTo>
                  <a:pt x="1015492" y="163893"/>
                </a:lnTo>
                <a:lnTo>
                  <a:pt x="1015492" y="100037"/>
                </a:lnTo>
                <a:close/>
              </a:path>
              <a:path w="3451860" h="421005">
                <a:moveTo>
                  <a:pt x="1277556" y="100037"/>
                </a:moveTo>
                <a:lnTo>
                  <a:pt x="1035659" y="100037"/>
                </a:lnTo>
                <a:lnTo>
                  <a:pt x="1035659" y="139547"/>
                </a:lnTo>
                <a:lnTo>
                  <a:pt x="1134910" y="139547"/>
                </a:lnTo>
                <a:lnTo>
                  <a:pt x="1134910" y="277304"/>
                </a:lnTo>
                <a:lnTo>
                  <a:pt x="1185837" y="277304"/>
                </a:lnTo>
                <a:lnTo>
                  <a:pt x="1185837" y="139547"/>
                </a:lnTo>
                <a:lnTo>
                  <a:pt x="1277556" y="139547"/>
                </a:lnTo>
                <a:lnTo>
                  <a:pt x="1277556" y="100037"/>
                </a:lnTo>
                <a:close/>
              </a:path>
              <a:path w="3451860" h="421005">
                <a:moveTo>
                  <a:pt x="1537957" y="100063"/>
                </a:moveTo>
                <a:lnTo>
                  <a:pt x="1327442" y="100063"/>
                </a:lnTo>
                <a:lnTo>
                  <a:pt x="1314907" y="102082"/>
                </a:lnTo>
                <a:lnTo>
                  <a:pt x="1305547" y="107581"/>
                </a:lnTo>
                <a:lnTo>
                  <a:pt x="1299705" y="117500"/>
                </a:lnTo>
                <a:lnTo>
                  <a:pt x="1297686" y="132803"/>
                </a:lnTo>
                <a:lnTo>
                  <a:pt x="1297686" y="242112"/>
                </a:lnTo>
                <a:lnTo>
                  <a:pt x="1300530" y="254495"/>
                </a:lnTo>
                <a:lnTo>
                  <a:pt x="1307680" y="266077"/>
                </a:lnTo>
                <a:lnTo>
                  <a:pt x="1318958" y="274510"/>
                </a:lnTo>
                <a:lnTo>
                  <a:pt x="1334236" y="277431"/>
                </a:lnTo>
                <a:lnTo>
                  <a:pt x="1537957" y="277431"/>
                </a:lnTo>
                <a:lnTo>
                  <a:pt x="1537957" y="229438"/>
                </a:lnTo>
                <a:lnTo>
                  <a:pt x="1346136" y="229438"/>
                </a:lnTo>
                <a:lnTo>
                  <a:pt x="1346136" y="204228"/>
                </a:lnTo>
                <a:lnTo>
                  <a:pt x="1537957" y="204470"/>
                </a:lnTo>
                <a:lnTo>
                  <a:pt x="1537957" y="204228"/>
                </a:lnTo>
                <a:lnTo>
                  <a:pt x="1537957" y="163893"/>
                </a:lnTo>
                <a:lnTo>
                  <a:pt x="1347800" y="163893"/>
                </a:lnTo>
                <a:lnTo>
                  <a:pt x="1347800" y="139496"/>
                </a:lnTo>
                <a:lnTo>
                  <a:pt x="1537957" y="139496"/>
                </a:lnTo>
                <a:lnTo>
                  <a:pt x="1537957" y="100063"/>
                </a:lnTo>
                <a:close/>
              </a:path>
              <a:path w="3451860" h="421005">
                <a:moveTo>
                  <a:pt x="1798599" y="151765"/>
                </a:moveTo>
                <a:lnTo>
                  <a:pt x="1795068" y="139496"/>
                </a:lnTo>
                <a:lnTo>
                  <a:pt x="1788185" y="115608"/>
                </a:lnTo>
                <a:lnTo>
                  <a:pt x="1758188" y="99174"/>
                </a:lnTo>
                <a:lnTo>
                  <a:pt x="1752231" y="99174"/>
                </a:lnTo>
                <a:lnTo>
                  <a:pt x="1752231" y="139496"/>
                </a:lnTo>
                <a:lnTo>
                  <a:pt x="1752231" y="163893"/>
                </a:lnTo>
                <a:lnTo>
                  <a:pt x="1605635" y="163893"/>
                </a:lnTo>
                <a:lnTo>
                  <a:pt x="1605635" y="139496"/>
                </a:lnTo>
                <a:lnTo>
                  <a:pt x="1752231" y="139496"/>
                </a:lnTo>
                <a:lnTo>
                  <a:pt x="1752231" y="99174"/>
                </a:lnTo>
                <a:lnTo>
                  <a:pt x="1558086" y="99174"/>
                </a:lnTo>
                <a:lnTo>
                  <a:pt x="1558086" y="276466"/>
                </a:lnTo>
                <a:lnTo>
                  <a:pt x="1605635" y="276466"/>
                </a:lnTo>
                <a:lnTo>
                  <a:pt x="1605635" y="204228"/>
                </a:lnTo>
                <a:lnTo>
                  <a:pt x="1754911" y="204343"/>
                </a:lnTo>
                <a:lnTo>
                  <a:pt x="1755140" y="204228"/>
                </a:lnTo>
                <a:lnTo>
                  <a:pt x="1787994" y="187921"/>
                </a:lnTo>
                <a:lnTo>
                  <a:pt x="1795043" y="163893"/>
                </a:lnTo>
                <a:lnTo>
                  <a:pt x="1798599" y="151765"/>
                </a:lnTo>
                <a:close/>
              </a:path>
              <a:path w="3451860" h="421005">
                <a:moveTo>
                  <a:pt x="2062378" y="99174"/>
                </a:moveTo>
                <a:lnTo>
                  <a:pt x="1862874" y="99174"/>
                </a:lnTo>
                <a:lnTo>
                  <a:pt x="1843938" y="102158"/>
                </a:lnTo>
                <a:lnTo>
                  <a:pt x="1830425" y="110515"/>
                </a:lnTo>
                <a:lnTo>
                  <a:pt x="1822323" y="123278"/>
                </a:lnTo>
                <a:lnTo>
                  <a:pt x="1819630" y="139496"/>
                </a:lnTo>
                <a:lnTo>
                  <a:pt x="1819630" y="227799"/>
                </a:lnTo>
                <a:lnTo>
                  <a:pt x="1822792" y="248246"/>
                </a:lnTo>
                <a:lnTo>
                  <a:pt x="1831594" y="263753"/>
                </a:lnTo>
                <a:lnTo>
                  <a:pt x="1846935" y="273456"/>
                </a:lnTo>
                <a:lnTo>
                  <a:pt x="1869706" y="276466"/>
                </a:lnTo>
                <a:lnTo>
                  <a:pt x="2062378" y="276466"/>
                </a:lnTo>
                <a:lnTo>
                  <a:pt x="2062378" y="227799"/>
                </a:lnTo>
                <a:lnTo>
                  <a:pt x="1871357" y="227799"/>
                </a:lnTo>
                <a:lnTo>
                  <a:pt x="1868843" y="225234"/>
                </a:lnTo>
                <a:lnTo>
                  <a:pt x="1868043" y="220179"/>
                </a:lnTo>
                <a:lnTo>
                  <a:pt x="1868043" y="155448"/>
                </a:lnTo>
                <a:lnTo>
                  <a:pt x="1868843" y="150469"/>
                </a:lnTo>
                <a:lnTo>
                  <a:pt x="1871357" y="147916"/>
                </a:lnTo>
                <a:lnTo>
                  <a:pt x="2062378" y="147916"/>
                </a:lnTo>
                <a:lnTo>
                  <a:pt x="2062378" y="99174"/>
                </a:lnTo>
                <a:close/>
              </a:path>
              <a:path w="3451860" h="421005">
                <a:moveTo>
                  <a:pt x="2324404" y="101739"/>
                </a:moveTo>
                <a:lnTo>
                  <a:pt x="2235289" y="101739"/>
                </a:lnTo>
                <a:lnTo>
                  <a:pt x="2148687" y="158838"/>
                </a:lnTo>
                <a:lnTo>
                  <a:pt x="2142744" y="163004"/>
                </a:lnTo>
                <a:lnTo>
                  <a:pt x="2138553" y="167233"/>
                </a:lnTo>
                <a:lnTo>
                  <a:pt x="2138553" y="101739"/>
                </a:lnTo>
                <a:lnTo>
                  <a:pt x="2082533" y="101739"/>
                </a:lnTo>
                <a:lnTo>
                  <a:pt x="2082533" y="278168"/>
                </a:lnTo>
                <a:lnTo>
                  <a:pt x="2138553" y="278168"/>
                </a:lnTo>
                <a:lnTo>
                  <a:pt x="2138553" y="213461"/>
                </a:lnTo>
                <a:lnTo>
                  <a:pt x="2144458" y="217678"/>
                </a:lnTo>
                <a:lnTo>
                  <a:pt x="2149551" y="221018"/>
                </a:lnTo>
                <a:lnTo>
                  <a:pt x="2235289" y="278168"/>
                </a:lnTo>
                <a:lnTo>
                  <a:pt x="2324404" y="278168"/>
                </a:lnTo>
                <a:lnTo>
                  <a:pt x="2218690" y="205867"/>
                </a:lnTo>
                <a:lnTo>
                  <a:pt x="2195360" y="189903"/>
                </a:lnTo>
                <a:lnTo>
                  <a:pt x="2218702" y="173951"/>
                </a:lnTo>
                <a:lnTo>
                  <a:pt x="2324404" y="101739"/>
                </a:lnTo>
                <a:close/>
              </a:path>
              <a:path w="3451860" h="421005">
                <a:moveTo>
                  <a:pt x="2688488" y="191122"/>
                </a:moveTo>
                <a:lnTo>
                  <a:pt x="2657475" y="203657"/>
                </a:lnTo>
                <a:lnTo>
                  <a:pt x="2670492" y="140182"/>
                </a:lnTo>
                <a:lnTo>
                  <a:pt x="2675229" y="117132"/>
                </a:lnTo>
                <a:lnTo>
                  <a:pt x="2650413" y="140182"/>
                </a:lnTo>
                <a:lnTo>
                  <a:pt x="2640800" y="86067"/>
                </a:lnTo>
                <a:lnTo>
                  <a:pt x="2640520" y="84505"/>
                </a:lnTo>
                <a:lnTo>
                  <a:pt x="2635389" y="55613"/>
                </a:lnTo>
                <a:lnTo>
                  <a:pt x="2618524" y="84505"/>
                </a:lnTo>
                <a:lnTo>
                  <a:pt x="2603195" y="59715"/>
                </a:lnTo>
                <a:lnTo>
                  <a:pt x="2603195" y="188506"/>
                </a:lnTo>
                <a:lnTo>
                  <a:pt x="2595143" y="228384"/>
                </a:lnTo>
                <a:lnTo>
                  <a:pt x="2573185" y="260959"/>
                </a:lnTo>
                <a:lnTo>
                  <a:pt x="2540609" y="282917"/>
                </a:lnTo>
                <a:lnTo>
                  <a:pt x="2500731" y="290969"/>
                </a:lnTo>
                <a:lnTo>
                  <a:pt x="2460853" y="282917"/>
                </a:lnTo>
                <a:lnTo>
                  <a:pt x="2428278" y="260959"/>
                </a:lnTo>
                <a:lnTo>
                  <a:pt x="2411653" y="236296"/>
                </a:lnTo>
                <a:lnTo>
                  <a:pt x="2406319" y="228384"/>
                </a:lnTo>
                <a:lnTo>
                  <a:pt x="2398268" y="188506"/>
                </a:lnTo>
                <a:lnTo>
                  <a:pt x="2399855" y="180619"/>
                </a:lnTo>
                <a:lnTo>
                  <a:pt x="2406319" y="148628"/>
                </a:lnTo>
                <a:lnTo>
                  <a:pt x="2428278" y="116065"/>
                </a:lnTo>
                <a:lnTo>
                  <a:pt x="2460853" y="94119"/>
                </a:lnTo>
                <a:lnTo>
                  <a:pt x="2500731" y="86067"/>
                </a:lnTo>
                <a:lnTo>
                  <a:pt x="2540609" y="94119"/>
                </a:lnTo>
                <a:lnTo>
                  <a:pt x="2573185" y="116065"/>
                </a:lnTo>
                <a:lnTo>
                  <a:pt x="2595143" y="148628"/>
                </a:lnTo>
                <a:lnTo>
                  <a:pt x="2603195" y="188506"/>
                </a:lnTo>
                <a:lnTo>
                  <a:pt x="2603195" y="59715"/>
                </a:lnTo>
                <a:lnTo>
                  <a:pt x="2595969" y="48018"/>
                </a:lnTo>
                <a:lnTo>
                  <a:pt x="2575153" y="14338"/>
                </a:lnTo>
                <a:lnTo>
                  <a:pt x="2569857" y="48018"/>
                </a:lnTo>
                <a:lnTo>
                  <a:pt x="2546299" y="31661"/>
                </a:lnTo>
                <a:lnTo>
                  <a:pt x="2500731" y="0"/>
                </a:lnTo>
                <a:lnTo>
                  <a:pt x="2513088" y="31661"/>
                </a:lnTo>
                <a:lnTo>
                  <a:pt x="2428989" y="13335"/>
                </a:lnTo>
                <a:lnTo>
                  <a:pt x="2452903" y="38417"/>
                </a:lnTo>
                <a:lnTo>
                  <a:pt x="2368766" y="53708"/>
                </a:lnTo>
                <a:lnTo>
                  <a:pt x="2398852" y="69138"/>
                </a:lnTo>
                <a:lnTo>
                  <a:pt x="2327986" y="114261"/>
                </a:lnTo>
                <a:lnTo>
                  <a:pt x="2362593" y="115227"/>
                </a:lnTo>
                <a:lnTo>
                  <a:pt x="2312949" y="191122"/>
                </a:lnTo>
                <a:lnTo>
                  <a:pt x="2343937" y="180619"/>
                </a:lnTo>
                <a:lnTo>
                  <a:pt x="2326208" y="258343"/>
                </a:lnTo>
                <a:lnTo>
                  <a:pt x="2350173" y="236296"/>
                </a:lnTo>
                <a:lnTo>
                  <a:pt x="2365210" y="319862"/>
                </a:lnTo>
                <a:lnTo>
                  <a:pt x="2380284" y="292023"/>
                </a:lnTo>
                <a:lnTo>
                  <a:pt x="2422779" y="360222"/>
                </a:lnTo>
                <a:lnTo>
                  <a:pt x="2423680" y="327596"/>
                </a:lnTo>
                <a:lnTo>
                  <a:pt x="2499830" y="378485"/>
                </a:lnTo>
                <a:lnTo>
                  <a:pt x="2488323" y="348767"/>
                </a:lnTo>
                <a:lnTo>
                  <a:pt x="2569857" y="364159"/>
                </a:lnTo>
                <a:lnTo>
                  <a:pt x="2555710" y="348767"/>
                </a:lnTo>
                <a:lnTo>
                  <a:pt x="2548559" y="340969"/>
                </a:lnTo>
                <a:lnTo>
                  <a:pt x="2624493" y="327596"/>
                </a:lnTo>
                <a:lnTo>
                  <a:pt x="2630055" y="326618"/>
                </a:lnTo>
                <a:lnTo>
                  <a:pt x="2600833" y="313169"/>
                </a:lnTo>
                <a:lnTo>
                  <a:pt x="2634018" y="292023"/>
                </a:lnTo>
                <a:lnTo>
                  <a:pt x="2635669" y="290969"/>
                </a:lnTo>
                <a:lnTo>
                  <a:pt x="2671686" y="268020"/>
                </a:lnTo>
                <a:lnTo>
                  <a:pt x="2640685" y="264160"/>
                </a:lnTo>
                <a:lnTo>
                  <a:pt x="2680284" y="203657"/>
                </a:lnTo>
                <a:lnTo>
                  <a:pt x="2688488" y="191122"/>
                </a:lnTo>
                <a:close/>
              </a:path>
              <a:path w="3451860" h="421005">
                <a:moveTo>
                  <a:pt x="2941053" y="279019"/>
                </a:moveTo>
                <a:lnTo>
                  <a:pt x="2817495" y="157988"/>
                </a:lnTo>
                <a:lnTo>
                  <a:pt x="2775559" y="116903"/>
                </a:lnTo>
                <a:lnTo>
                  <a:pt x="2747480" y="103339"/>
                </a:lnTo>
                <a:lnTo>
                  <a:pt x="2722918" y="103200"/>
                </a:lnTo>
                <a:lnTo>
                  <a:pt x="2705354" y="114731"/>
                </a:lnTo>
                <a:lnTo>
                  <a:pt x="2698305" y="136182"/>
                </a:lnTo>
                <a:lnTo>
                  <a:pt x="2698305" y="279019"/>
                </a:lnTo>
                <a:lnTo>
                  <a:pt x="2747530" y="279019"/>
                </a:lnTo>
                <a:lnTo>
                  <a:pt x="2747530" y="157988"/>
                </a:lnTo>
                <a:lnTo>
                  <a:pt x="2869717" y="279019"/>
                </a:lnTo>
                <a:lnTo>
                  <a:pt x="2941053" y="279019"/>
                </a:lnTo>
                <a:close/>
              </a:path>
              <a:path w="3451860" h="421005">
                <a:moveTo>
                  <a:pt x="3451682" y="333324"/>
                </a:moveTo>
                <a:lnTo>
                  <a:pt x="2671432" y="333375"/>
                </a:lnTo>
                <a:lnTo>
                  <a:pt x="2670327" y="334733"/>
                </a:lnTo>
                <a:lnTo>
                  <a:pt x="2638196" y="367258"/>
                </a:lnTo>
                <a:lnTo>
                  <a:pt x="2599715" y="392049"/>
                </a:lnTo>
                <a:lnTo>
                  <a:pt x="2556116" y="407860"/>
                </a:lnTo>
                <a:lnTo>
                  <a:pt x="2508605" y="413410"/>
                </a:lnTo>
                <a:lnTo>
                  <a:pt x="2461082" y="407860"/>
                </a:lnTo>
                <a:lnTo>
                  <a:pt x="2417470" y="392049"/>
                </a:lnTo>
                <a:lnTo>
                  <a:pt x="2379014" y="367258"/>
                </a:lnTo>
                <a:lnTo>
                  <a:pt x="2352687" y="340575"/>
                </a:lnTo>
                <a:lnTo>
                  <a:pt x="2346922" y="334733"/>
                </a:lnTo>
                <a:lnTo>
                  <a:pt x="2345867" y="333375"/>
                </a:lnTo>
                <a:lnTo>
                  <a:pt x="0" y="333705"/>
                </a:lnTo>
                <a:lnTo>
                  <a:pt x="0" y="340817"/>
                </a:lnTo>
                <a:lnTo>
                  <a:pt x="2342350" y="340588"/>
                </a:lnTo>
                <a:lnTo>
                  <a:pt x="2375522" y="373646"/>
                </a:lnTo>
                <a:lnTo>
                  <a:pt x="2415108" y="398868"/>
                </a:lnTo>
                <a:lnTo>
                  <a:pt x="2459875" y="414934"/>
                </a:lnTo>
                <a:lnTo>
                  <a:pt x="2508605" y="420585"/>
                </a:lnTo>
                <a:lnTo>
                  <a:pt x="2557310" y="414934"/>
                </a:lnTo>
                <a:lnTo>
                  <a:pt x="2561564" y="413410"/>
                </a:lnTo>
                <a:lnTo>
                  <a:pt x="2602090" y="398856"/>
                </a:lnTo>
                <a:lnTo>
                  <a:pt x="2641676" y="373634"/>
                </a:lnTo>
                <a:lnTo>
                  <a:pt x="2674823" y="340537"/>
                </a:lnTo>
                <a:lnTo>
                  <a:pt x="3451682" y="340474"/>
                </a:lnTo>
                <a:lnTo>
                  <a:pt x="3451682" y="333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6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36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32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32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4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44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06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8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0DCD-E7EF-4E80-98DD-25748BD60CC4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0EBF8-5085-42B6-B4A3-B54579E858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77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jpeg"/><Relationship Id="rId21" Type="http://schemas.openxmlformats.org/officeDocument/2006/relationships/image" Target="../media/image12.png"/><Relationship Id="rId42" Type="http://schemas.openxmlformats.org/officeDocument/2006/relationships/image" Target="../media/image31.png"/><Relationship Id="rId47" Type="http://schemas.openxmlformats.org/officeDocument/2006/relationships/image" Target="../media/image34.png"/><Relationship Id="rId63" Type="http://schemas.microsoft.com/office/2007/relationships/hdphoto" Target="../media/hdphoto11.wdp"/><Relationship Id="rId68" Type="http://schemas.openxmlformats.org/officeDocument/2006/relationships/image" Target="../media/image47.png"/><Relationship Id="rId84" Type="http://schemas.openxmlformats.org/officeDocument/2006/relationships/image" Target="../media/image59.png"/><Relationship Id="rId16" Type="http://schemas.openxmlformats.org/officeDocument/2006/relationships/image" Target="../media/image7.png"/><Relationship Id="rId11" Type="http://schemas.openxmlformats.org/officeDocument/2006/relationships/image" Target="../media/image2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53" Type="http://schemas.microsoft.com/office/2007/relationships/hdphoto" Target="../media/hdphoto7.wdp"/><Relationship Id="rId58" Type="http://schemas.openxmlformats.org/officeDocument/2006/relationships/image" Target="../media/image40.png"/><Relationship Id="rId74" Type="http://schemas.openxmlformats.org/officeDocument/2006/relationships/image" Target="../media/image52.png"/><Relationship Id="rId79" Type="http://schemas.openxmlformats.org/officeDocument/2006/relationships/image" Target="../media/image56.png"/><Relationship Id="rId5" Type="http://schemas.openxmlformats.org/officeDocument/2006/relationships/diagramData" Target="../diagrams/data1.xml"/><Relationship Id="rId1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microsoft.com/office/2007/relationships/hdphoto" Target="../media/hdphoto1.wdp"/><Relationship Id="rId27" Type="http://schemas.openxmlformats.org/officeDocument/2006/relationships/image" Target="../media/image17.jpeg"/><Relationship Id="rId30" Type="http://schemas.openxmlformats.org/officeDocument/2006/relationships/image" Target="../media/image20.png"/><Relationship Id="rId35" Type="http://schemas.openxmlformats.org/officeDocument/2006/relationships/image" Target="../media/image24.png"/><Relationship Id="rId43" Type="http://schemas.microsoft.com/office/2007/relationships/hdphoto" Target="../media/hdphoto3.wdp"/><Relationship Id="rId48" Type="http://schemas.microsoft.com/office/2007/relationships/hdphoto" Target="../media/hdphoto5.wdp"/><Relationship Id="rId56" Type="http://schemas.openxmlformats.org/officeDocument/2006/relationships/image" Target="../media/image39.png"/><Relationship Id="rId64" Type="http://schemas.openxmlformats.org/officeDocument/2006/relationships/image" Target="../media/image44.png"/><Relationship Id="rId69" Type="http://schemas.openxmlformats.org/officeDocument/2006/relationships/image" Target="../media/image48.png"/><Relationship Id="rId77" Type="http://schemas.openxmlformats.org/officeDocument/2006/relationships/image" Target="../media/image55.png"/><Relationship Id="rId8" Type="http://schemas.openxmlformats.org/officeDocument/2006/relationships/diagramColors" Target="../diagrams/colors1.xml"/><Relationship Id="rId51" Type="http://schemas.openxmlformats.org/officeDocument/2006/relationships/image" Target="../media/image36.png"/><Relationship Id="rId72" Type="http://schemas.openxmlformats.org/officeDocument/2006/relationships/image" Target="../media/image51.png"/><Relationship Id="rId80" Type="http://schemas.openxmlformats.org/officeDocument/2006/relationships/image" Target="../media/image57.png"/><Relationship Id="rId85" Type="http://schemas.microsoft.com/office/2007/relationships/hdphoto" Target="../media/hdphoto17.wdp"/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5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46" Type="http://schemas.openxmlformats.org/officeDocument/2006/relationships/image" Target="../media/image33.png"/><Relationship Id="rId59" Type="http://schemas.openxmlformats.org/officeDocument/2006/relationships/image" Target="../media/image41.png"/><Relationship Id="rId67" Type="http://schemas.openxmlformats.org/officeDocument/2006/relationships/image" Target="../media/image46.png"/><Relationship Id="rId20" Type="http://schemas.openxmlformats.org/officeDocument/2006/relationships/image" Target="../media/image11.png"/><Relationship Id="rId41" Type="http://schemas.openxmlformats.org/officeDocument/2006/relationships/image" Target="../media/image30.png"/><Relationship Id="rId54" Type="http://schemas.openxmlformats.org/officeDocument/2006/relationships/image" Target="../media/image38.png"/><Relationship Id="rId62" Type="http://schemas.openxmlformats.org/officeDocument/2006/relationships/image" Target="../media/image43.png"/><Relationship Id="rId70" Type="http://schemas.openxmlformats.org/officeDocument/2006/relationships/image" Target="../media/image49.png"/><Relationship Id="rId75" Type="http://schemas.openxmlformats.org/officeDocument/2006/relationships/image" Target="../media/image53.png"/><Relationship Id="rId83" Type="http://schemas.microsoft.com/office/2007/relationships/hdphoto" Target="../media/hdphoto16.wdp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5" Type="http://schemas.openxmlformats.org/officeDocument/2006/relationships/image" Target="../media/image6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5.jpeg"/><Relationship Id="rId49" Type="http://schemas.openxmlformats.org/officeDocument/2006/relationships/image" Target="../media/image35.png"/><Relationship Id="rId57" Type="http://schemas.microsoft.com/office/2007/relationships/hdphoto" Target="../media/hdphoto9.wdp"/><Relationship Id="rId10" Type="http://schemas.openxmlformats.org/officeDocument/2006/relationships/image" Target="../media/image1.png"/><Relationship Id="rId31" Type="http://schemas.microsoft.com/office/2007/relationships/hdphoto" Target="../media/hdphoto2.wdp"/><Relationship Id="rId44" Type="http://schemas.openxmlformats.org/officeDocument/2006/relationships/image" Target="../media/image32.png"/><Relationship Id="rId52" Type="http://schemas.openxmlformats.org/officeDocument/2006/relationships/image" Target="../media/image37.png"/><Relationship Id="rId60" Type="http://schemas.openxmlformats.org/officeDocument/2006/relationships/image" Target="../media/image42.png"/><Relationship Id="rId65" Type="http://schemas.microsoft.com/office/2007/relationships/hdphoto" Target="../media/hdphoto12.wdp"/><Relationship Id="rId73" Type="http://schemas.microsoft.com/office/2007/relationships/hdphoto" Target="../media/hdphoto13.wdp"/><Relationship Id="rId78" Type="http://schemas.microsoft.com/office/2007/relationships/hdphoto" Target="../media/hdphoto14.wdp"/><Relationship Id="rId81" Type="http://schemas.microsoft.com/office/2007/relationships/hdphoto" Target="../media/hdphoto15.wdp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9" Type="http://schemas.openxmlformats.org/officeDocument/2006/relationships/image" Target="../media/image28.png"/><Relationship Id="rId34" Type="http://schemas.openxmlformats.org/officeDocument/2006/relationships/image" Target="../media/image23.png"/><Relationship Id="rId50" Type="http://schemas.microsoft.com/office/2007/relationships/hdphoto" Target="../media/hdphoto6.wdp"/><Relationship Id="rId55" Type="http://schemas.microsoft.com/office/2007/relationships/hdphoto" Target="../media/hdphoto8.wdp"/><Relationship Id="rId76" Type="http://schemas.openxmlformats.org/officeDocument/2006/relationships/image" Target="../media/image54.png"/><Relationship Id="rId7" Type="http://schemas.openxmlformats.org/officeDocument/2006/relationships/diagramQuickStyle" Target="../diagrams/quickStyle1.xml"/><Relationship Id="rId71" Type="http://schemas.openxmlformats.org/officeDocument/2006/relationships/image" Target="../media/image50.png"/><Relationship Id="rId2" Type="http://schemas.openxmlformats.org/officeDocument/2006/relationships/tags" Target="../tags/tag4.xml"/><Relationship Id="rId29" Type="http://schemas.openxmlformats.org/officeDocument/2006/relationships/image" Target="../media/image19.png"/><Relationship Id="rId24" Type="http://schemas.openxmlformats.org/officeDocument/2006/relationships/image" Target="../media/image14.png"/><Relationship Id="rId40" Type="http://schemas.openxmlformats.org/officeDocument/2006/relationships/image" Target="../media/image29.png"/><Relationship Id="rId45" Type="http://schemas.microsoft.com/office/2007/relationships/hdphoto" Target="../media/hdphoto4.wdp"/><Relationship Id="rId66" Type="http://schemas.openxmlformats.org/officeDocument/2006/relationships/image" Target="../media/image45.png"/><Relationship Id="rId61" Type="http://schemas.microsoft.com/office/2007/relationships/hdphoto" Target="../media/hdphoto10.wdp"/><Relationship Id="rId8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/>
          <p:cNvSpPr txBox="1"/>
          <p:nvPr>
            <p:custDataLst>
              <p:tags r:id="rId2"/>
            </p:custDataLst>
          </p:nvPr>
        </p:nvSpPr>
        <p:spPr>
          <a:xfrm>
            <a:off x="1523706" y="1439704"/>
            <a:ext cx="0" cy="4632458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lnSpc>
                <a:spcPts val="2556"/>
              </a:lnSpc>
            </a:pPr>
            <a:endParaRPr sz="1445" kern="0" dirty="0">
              <a:solidFill>
                <a:prstClr val="black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64704"/>
              </p:ext>
            </p:extLst>
          </p:nvPr>
        </p:nvGraphicFramePr>
        <p:xfrm>
          <a:off x="409305" y="223277"/>
          <a:ext cx="11416931" cy="589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268">
                  <a:extLst>
                    <a:ext uri="{9D8B030D-6E8A-4147-A177-3AD203B41FA5}">
                      <a16:colId xmlns:a16="http://schemas.microsoft.com/office/drawing/2014/main" val="918526872"/>
                    </a:ext>
                  </a:extLst>
                </a:gridCol>
                <a:gridCol w="1014251">
                  <a:extLst>
                    <a:ext uri="{9D8B030D-6E8A-4147-A177-3AD203B41FA5}">
                      <a16:colId xmlns:a16="http://schemas.microsoft.com/office/drawing/2014/main" val="1110505465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619471960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637109371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2662809764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556345585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235132321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908239290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543347528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3123333758"/>
                    </a:ext>
                  </a:extLst>
                </a:gridCol>
                <a:gridCol w="1040268">
                  <a:extLst>
                    <a:ext uri="{9D8B030D-6E8A-4147-A177-3AD203B41FA5}">
                      <a16:colId xmlns:a16="http://schemas.microsoft.com/office/drawing/2014/main" val="267572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1,5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2,0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2,5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3,0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4,0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5,0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6,0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8,0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10,0 </a:t>
                      </a:r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ЗУ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10684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12 В АПИ-Т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2400.011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2400.017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2400.014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2400.023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2400.128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2400.129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2401.014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2401.114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2401.128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41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14,4 В АПИ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2400.012</a:t>
                      </a:r>
                      <a:endParaRPr lang="ru-RU" sz="12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2400.018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2401.015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2401.115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84233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 В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2400.016</a:t>
                      </a:r>
                      <a:endParaRPr lang="ru-RU" sz="12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2400.026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2401.016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2401.116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83331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В АПИ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2400.019</a:t>
                      </a:r>
                      <a:endParaRPr lang="ru-RU" sz="12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2400.020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2400.120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2400.024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2400.021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2400.022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2400.122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2400.108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2400.110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2401.016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2401.116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2401.026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2401.126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2401.127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2401.030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1797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В АПИ МАКС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2400.104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2400.105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2401.026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2401.126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2401.127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2401.030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29597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18/36 В АПИ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36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2400.204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36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2400.205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2400.204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2400.205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2401.026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2401.126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2401.127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2401.030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80808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18/36 В АПИ МАКС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36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2400.308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18 В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2400.308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2401.026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2401.126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2401.127</a:t>
                      </a:r>
                    </a:p>
                    <a:p>
                      <a:pPr algn="ctr"/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2401.030</a:t>
                      </a:r>
                      <a:endParaRPr lang="ru-RU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615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98081" y="6202883"/>
            <a:ext cx="485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ХХХХ.ХХХ</a:t>
            </a:r>
            <a:r>
              <a:rPr lang="ru-RU" sz="1400" dirty="0" smtClean="0">
                <a:latin typeface="Century Gothic" panose="020B0502020202020204" pitchFamily="34" charset="0"/>
              </a:rPr>
              <a:t> – модели выводятся из ассортимента</a:t>
            </a:r>
            <a:endParaRPr lang="ru-RU" sz="1400" dirty="0"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/>
          <p:cNvSpPr txBox="1"/>
          <p:nvPr>
            <p:custDataLst>
              <p:tags r:id="rId2"/>
            </p:custDataLst>
          </p:nvPr>
        </p:nvSpPr>
        <p:spPr>
          <a:xfrm>
            <a:off x="1523706" y="1439704"/>
            <a:ext cx="0" cy="4632458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>
              <a:lnSpc>
                <a:spcPts val="2556"/>
              </a:lnSpc>
            </a:pPr>
            <a:endParaRPr sz="1445" kern="0" dirty="0">
              <a:solidFill>
                <a:prstClr val="black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067842407"/>
              </p:ext>
            </p:extLst>
          </p:nvPr>
        </p:nvGraphicFramePr>
        <p:xfrm>
          <a:off x="89989" y="383595"/>
          <a:ext cx="8128000" cy="5884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AutoShape 2" descr="БЕСЩЕТОЧНАЯ профессиональная аккумуляторная двухскоростная дрель-шуруповерт ИНТЕРСКОЛ МиниМАКС ДА-10/18В 4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47" y="699650"/>
            <a:ext cx="547658" cy="5476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676" y="673523"/>
            <a:ext cx="547658" cy="5476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404" y="664814"/>
            <a:ext cx="547658" cy="547658"/>
          </a:xfrm>
          <a:prstGeom prst="rect">
            <a:avLst/>
          </a:prstGeom>
        </p:spPr>
      </p:pic>
      <p:sp>
        <p:nvSpPr>
          <p:cNvPr id="9" name="AutoShape 4" descr="Профессиональная ударная дрель-шуруповерт с бесщеточным (вентильным) двигателем ИНТЕРСКОЛ ДАУ-13/18ВК 4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21" y="673523"/>
            <a:ext cx="538949" cy="538949"/>
          </a:xfrm>
          <a:prstGeom prst="rect">
            <a:avLst/>
          </a:prstGeom>
        </p:spPr>
      </p:pic>
      <p:sp>
        <p:nvSpPr>
          <p:cNvPr id="11" name="AutoShape 6" descr="Бесщеточная аккумуляторная дрель-шуруповерт ИНТЕРСКОЛ ДА-13/18ВК 45 КОМБИ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850" y="645641"/>
            <a:ext cx="566831" cy="566831"/>
          </a:xfrm>
          <a:prstGeom prst="rect">
            <a:avLst/>
          </a:prstGeom>
        </p:spPr>
      </p:pic>
      <p:sp>
        <p:nvSpPr>
          <p:cNvPr id="13" name="AutoShape 8" descr="Профессиональная дрель-шуруповерт с бесщеточным  двигателем ИНТЕРСКОЛ  ДА 13/18В 50 Комби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716" y="672543"/>
            <a:ext cx="512903" cy="51290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505" y="645204"/>
            <a:ext cx="549208" cy="54920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959" y="609194"/>
            <a:ext cx="604596" cy="6045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7913" y="622709"/>
            <a:ext cx="624599" cy="62459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8061" y="617312"/>
            <a:ext cx="649580" cy="64958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993" y="404846"/>
            <a:ext cx="589608" cy="58960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43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064" y="685344"/>
            <a:ext cx="635084" cy="63508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6774" y="652208"/>
            <a:ext cx="528794" cy="5287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606750"/>
            <a:ext cx="574251" cy="57425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124" y="1301866"/>
            <a:ext cx="512306" cy="512306"/>
          </a:xfrm>
          <a:prstGeom prst="rect">
            <a:avLst/>
          </a:prstGeom>
        </p:spPr>
      </p:pic>
      <p:pic>
        <p:nvPicPr>
          <p:cNvPr id="1034" name="Picture 10" descr="Бесщеточный профессиональный аккумуляторный трехрежимный перфоратор ИНТЕРСКОЛ ПА-24/18ВM с вентильным двигателем.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098" y="1365253"/>
            <a:ext cx="510605" cy="4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Бесщеточный профессиональный аккумуляторный трехрежимный перфоратор ИНТЕРСКОЛ ПА-26/18ВM с вентильным двигателем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075" y="1338358"/>
            <a:ext cx="539798" cy="4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845" y="1321642"/>
            <a:ext cx="533700" cy="43930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142" y="1200858"/>
            <a:ext cx="678460" cy="67846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25646">
            <a:off x="7988149" y="1408390"/>
            <a:ext cx="651031" cy="24648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6297" y="1310550"/>
            <a:ext cx="502975" cy="50297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321" y="1339227"/>
            <a:ext cx="581774" cy="41275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2108" y="1318285"/>
            <a:ext cx="390137" cy="43094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887" y="1345948"/>
            <a:ext cx="390307" cy="390307"/>
          </a:xfrm>
          <a:prstGeom prst="rect">
            <a:avLst/>
          </a:prstGeom>
        </p:spPr>
      </p:pic>
      <p:pic>
        <p:nvPicPr>
          <p:cNvPr id="1038" name="Picture 14" descr="Бесщеточная профессиональная аккумуляторная полировальная машина ИНТЕРСКОЛ ЭПМ-150/18ВЭ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4315" y="1345180"/>
            <a:ext cx="568995" cy="3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530" y="1246491"/>
            <a:ext cx="567034" cy="56703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129" y="1910496"/>
            <a:ext cx="511475" cy="35894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280" y="1850032"/>
            <a:ext cx="334109" cy="490435"/>
          </a:xfrm>
          <a:prstGeom prst="rect">
            <a:avLst/>
          </a:prstGeom>
        </p:spPr>
      </p:pic>
      <p:sp>
        <p:nvSpPr>
          <p:cNvPr id="34" name="AutoShape 16" descr="Заклепочный пистолет с бесщеточным (вентильным) двигателем ИНТЕРСКОЛ ВПА-6/18В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784" y="1769909"/>
            <a:ext cx="590148" cy="590541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536" y="1832724"/>
            <a:ext cx="483643" cy="48364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61248">
            <a:off x="7122291" y="1697306"/>
            <a:ext cx="701427" cy="70142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8600" b="87200" l="3267" r="96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0388">
            <a:off x="7532868" y="1709983"/>
            <a:ext cx="640474" cy="64047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119" y="1720146"/>
            <a:ext cx="585456" cy="584675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5067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70117">
            <a:off x="8562138" y="1735844"/>
            <a:ext cx="633657" cy="63365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10000" b="90000" l="1600" r="98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72864">
            <a:off x="9154914" y="1706471"/>
            <a:ext cx="648556" cy="648556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254465">
            <a:off x="10933303" y="1676313"/>
            <a:ext cx="457648" cy="79092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1866">
            <a:off x="9705088" y="1890121"/>
            <a:ext cx="665854" cy="241575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1947" b="100000" l="0" r="993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7132">
            <a:off x="10208135" y="1878237"/>
            <a:ext cx="664975" cy="32596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2031" b="90000" l="10000" r="940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3338" y="1799399"/>
            <a:ext cx="741767" cy="494511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47" y="3709868"/>
            <a:ext cx="547658" cy="547658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676" y="3683741"/>
            <a:ext cx="547658" cy="547658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404" y="3675032"/>
            <a:ext cx="547658" cy="547658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21" y="3683741"/>
            <a:ext cx="538949" cy="538949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850" y="3655859"/>
            <a:ext cx="566831" cy="566831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716" y="3682761"/>
            <a:ext cx="512903" cy="512903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505" y="3655422"/>
            <a:ext cx="549208" cy="549208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959" y="3619412"/>
            <a:ext cx="604596" cy="604596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7913" y="3632927"/>
            <a:ext cx="624599" cy="624599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8061" y="3627530"/>
            <a:ext cx="649580" cy="649580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993" y="3415064"/>
            <a:ext cx="589608" cy="589608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43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064" y="3695562"/>
            <a:ext cx="635084" cy="635084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6774" y="3662426"/>
            <a:ext cx="528794" cy="528794"/>
          </a:xfrm>
          <a:prstGeom prst="rect">
            <a:avLst/>
          </a:prstGeom>
        </p:spPr>
      </p:pic>
      <p:pic>
        <p:nvPicPr>
          <p:cNvPr id="101" name="Рисунок 10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908" y="3616968"/>
            <a:ext cx="574251" cy="574251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124" y="4312084"/>
            <a:ext cx="512306" cy="512306"/>
          </a:xfrm>
          <a:prstGeom prst="rect">
            <a:avLst/>
          </a:prstGeom>
        </p:spPr>
      </p:pic>
      <p:pic>
        <p:nvPicPr>
          <p:cNvPr id="103" name="Picture 10" descr="Бесщеточный профессиональный аккумуляторный трехрежимный перфоратор ИНТЕРСКОЛ ПА-24/18ВM с вентильным двигателем.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098" y="4375471"/>
            <a:ext cx="510605" cy="4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2" descr="Бесщеточный профессиональный аккумуляторный трехрежимный перфоратор ИНТЕРСКОЛ ПА-26/18ВM с вентильным двигателем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2075" y="4348576"/>
            <a:ext cx="539798" cy="4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Рисунок 10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845" y="4331860"/>
            <a:ext cx="533700" cy="439302"/>
          </a:xfrm>
          <a:prstGeom prst="rect">
            <a:avLst/>
          </a:prstGeom>
        </p:spPr>
      </p:pic>
      <p:pic>
        <p:nvPicPr>
          <p:cNvPr id="106" name="Рисунок 10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142" y="4211076"/>
            <a:ext cx="678460" cy="678460"/>
          </a:xfrm>
          <a:prstGeom prst="rect">
            <a:avLst/>
          </a:prstGeom>
        </p:spPr>
      </p:pic>
      <p:pic>
        <p:nvPicPr>
          <p:cNvPr id="107" name="Рисунок 106"/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25646">
            <a:off x="7988149" y="4418608"/>
            <a:ext cx="651031" cy="246483"/>
          </a:xfrm>
          <a:prstGeom prst="rect">
            <a:avLst/>
          </a:prstGeom>
        </p:spPr>
      </p:pic>
      <p:pic>
        <p:nvPicPr>
          <p:cNvPr id="108" name="Рисунок 10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6297" y="4320768"/>
            <a:ext cx="502975" cy="502975"/>
          </a:xfrm>
          <a:prstGeom prst="rect">
            <a:avLst/>
          </a:prstGeom>
        </p:spPr>
      </p:pic>
      <p:pic>
        <p:nvPicPr>
          <p:cNvPr id="109" name="Рисунок 10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321" y="4349445"/>
            <a:ext cx="581774" cy="412751"/>
          </a:xfrm>
          <a:prstGeom prst="rect">
            <a:avLst/>
          </a:prstGeom>
        </p:spPr>
      </p:pic>
      <p:pic>
        <p:nvPicPr>
          <p:cNvPr id="110" name="Рисунок 109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2108" y="4328503"/>
            <a:ext cx="390137" cy="430943"/>
          </a:xfrm>
          <a:prstGeom prst="rect">
            <a:avLst/>
          </a:prstGeom>
        </p:spPr>
      </p:pic>
      <p:pic>
        <p:nvPicPr>
          <p:cNvPr id="111" name="Рисунок 11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887" y="4356166"/>
            <a:ext cx="390307" cy="390307"/>
          </a:xfrm>
          <a:prstGeom prst="rect">
            <a:avLst/>
          </a:prstGeom>
        </p:spPr>
      </p:pic>
      <p:pic>
        <p:nvPicPr>
          <p:cNvPr id="112" name="Picture 14" descr="Бесщеточная профессиональная аккумуляторная полировальная машина ИНТЕРСКОЛ ЭПМ-150/18ВЭ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4315" y="4355398"/>
            <a:ext cx="568995" cy="3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Рисунок 112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530" y="4256709"/>
            <a:ext cx="567034" cy="567034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129" y="4920714"/>
            <a:ext cx="511475" cy="358944"/>
          </a:xfrm>
          <a:prstGeom prst="rect">
            <a:avLst/>
          </a:prstGeom>
        </p:spPr>
      </p:pic>
      <p:pic>
        <p:nvPicPr>
          <p:cNvPr id="115" name="Рисунок 114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280" y="4860250"/>
            <a:ext cx="334109" cy="490435"/>
          </a:xfrm>
          <a:prstGeom prst="rect">
            <a:avLst/>
          </a:prstGeom>
        </p:spPr>
      </p:pic>
      <p:pic>
        <p:nvPicPr>
          <p:cNvPr id="116" name="Рисунок 115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784" y="4780127"/>
            <a:ext cx="590148" cy="590541"/>
          </a:xfrm>
          <a:prstGeom prst="rect">
            <a:avLst/>
          </a:prstGeom>
        </p:spPr>
      </p:pic>
      <p:pic>
        <p:nvPicPr>
          <p:cNvPr id="117" name="Рисунок 11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536" y="4842942"/>
            <a:ext cx="483643" cy="483643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61248">
            <a:off x="7122291" y="4707524"/>
            <a:ext cx="701427" cy="701427"/>
          </a:xfrm>
          <a:prstGeom prst="rect">
            <a:avLst/>
          </a:prstGeom>
        </p:spPr>
      </p:pic>
      <p:pic>
        <p:nvPicPr>
          <p:cNvPr id="119" name="Рисунок 118"/>
          <p:cNvPicPr>
            <a:picLocks noChangeAspect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8600" b="87200" l="3267" r="96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0388">
            <a:off x="7532868" y="4720201"/>
            <a:ext cx="640474" cy="640474"/>
          </a:xfrm>
          <a:prstGeom prst="rect">
            <a:avLst/>
          </a:prstGeom>
        </p:spPr>
      </p:pic>
      <p:pic>
        <p:nvPicPr>
          <p:cNvPr id="120" name="Рисунок 119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119" y="4730364"/>
            <a:ext cx="585456" cy="584675"/>
          </a:xfrm>
          <a:prstGeom prst="rect">
            <a:avLst/>
          </a:prstGeom>
        </p:spPr>
      </p:pic>
      <p:pic>
        <p:nvPicPr>
          <p:cNvPr id="121" name="Рисунок 120"/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5067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70117">
            <a:off x="8562138" y="4746062"/>
            <a:ext cx="633657" cy="633657"/>
          </a:xfrm>
          <a:prstGeom prst="rect">
            <a:avLst/>
          </a:prstGeom>
        </p:spPr>
      </p:pic>
      <p:pic>
        <p:nvPicPr>
          <p:cNvPr id="122" name="Рисунок 121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10000" b="90000" l="1600" r="98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72864">
            <a:off x="9154914" y="4716689"/>
            <a:ext cx="648556" cy="648556"/>
          </a:xfrm>
          <a:prstGeom prst="rect">
            <a:avLst/>
          </a:prstGeom>
        </p:spPr>
      </p:pic>
      <p:pic>
        <p:nvPicPr>
          <p:cNvPr id="123" name="Рисунок 12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254465">
            <a:off x="10933303" y="4686531"/>
            <a:ext cx="457648" cy="790920"/>
          </a:xfrm>
          <a:prstGeom prst="rect">
            <a:avLst/>
          </a:prstGeom>
        </p:spPr>
      </p:pic>
      <p:pic>
        <p:nvPicPr>
          <p:cNvPr id="124" name="Рисунок 123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51866">
            <a:off x="9705088" y="4900339"/>
            <a:ext cx="665854" cy="241575"/>
          </a:xfrm>
          <a:prstGeom prst="rect">
            <a:avLst/>
          </a:prstGeom>
        </p:spPr>
      </p:pic>
      <p:pic>
        <p:nvPicPr>
          <p:cNvPr id="125" name="Рисунок 124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1947" b="100000" l="0" r="993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7132">
            <a:off x="10208135" y="4888455"/>
            <a:ext cx="664975" cy="325965"/>
          </a:xfrm>
          <a:prstGeom prst="rect">
            <a:avLst/>
          </a:prstGeom>
        </p:spPr>
      </p:pic>
      <p:pic>
        <p:nvPicPr>
          <p:cNvPr id="126" name="Рисунок 125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2031" b="90000" l="10000" r="940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3338" y="4809617"/>
            <a:ext cx="741767" cy="494511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05" y="5453994"/>
            <a:ext cx="361236" cy="492029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94" y="5303077"/>
            <a:ext cx="368004" cy="611923"/>
          </a:xfrm>
          <a:prstGeom prst="rect">
            <a:avLst/>
          </a:prstGeom>
        </p:spPr>
      </p:pic>
      <p:pic>
        <p:nvPicPr>
          <p:cNvPr id="129" name="Рисунок 128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100000" l="228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9384" y="5471248"/>
            <a:ext cx="301621" cy="476164"/>
          </a:xfrm>
          <a:prstGeom prst="rect">
            <a:avLst/>
          </a:prstGeom>
        </p:spPr>
      </p:pic>
      <p:pic>
        <p:nvPicPr>
          <p:cNvPr id="130" name="Рисунок 129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100000" l="228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181" y="5479359"/>
            <a:ext cx="301621" cy="476164"/>
          </a:xfrm>
          <a:prstGeom prst="rect">
            <a:avLst/>
          </a:prstGeom>
        </p:spPr>
      </p:pic>
      <p:pic>
        <p:nvPicPr>
          <p:cNvPr id="131" name="Рисунок 130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1260" b="100000" l="901" r="980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603" y="5420980"/>
            <a:ext cx="466061" cy="533241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0" b="100000" l="3019" r="943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8435" y="5466669"/>
            <a:ext cx="399577" cy="481001"/>
          </a:xfrm>
          <a:prstGeom prst="rect">
            <a:avLst/>
          </a:prstGeom>
        </p:spPr>
      </p:pic>
      <p:pic>
        <p:nvPicPr>
          <p:cNvPr id="133" name="Рисунок 132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95" y="5479112"/>
            <a:ext cx="259547" cy="465612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48" y="5480698"/>
            <a:ext cx="283736" cy="463937"/>
          </a:xfrm>
          <a:prstGeom prst="rect">
            <a:avLst/>
          </a:prstGeom>
        </p:spPr>
      </p:pic>
      <p:pic>
        <p:nvPicPr>
          <p:cNvPr id="135" name="Рисунок 134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49" y="5444789"/>
            <a:ext cx="430810" cy="501876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57" y="5477463"/>
            <a:ext cx="288632" cy="467234"/>
          </a:xfrm>
          <a:prstGeom prst="rect">
            <a:avLst/>
          </a:prstGeom>
        </p:spPr>
      </p:pic>
      <p:pic>
        <p:nvPicPr>
          <p:cNvPr id="137" name="Рисунок 1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489">
            <a:off x="10223558" y="5534336"/>
            <a:ext cx="557462" cy="32583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3" y="5435463"/>
            <a:ext cx="400864" cy="452034"/>
          </a:xfrm>
          <a:prstGeom prst="rect">
            <a:avLst/>
          </a:prstGeom>
        </p:spPr>
      </p:pic>
      <p:pic>
        <p:nvPicPr>
          <p:cNvPr id="139" name="Рисунок 138"/>
          <p:cNvPicPr>
            <a:picLocks noChangeAspect="1"/>
          </p:cNvPicPr>
          <p:nvPr/>
        </p:nvPicPr>
        <p:blipFill>
          <a:blip r:embed="rId72" cstate="print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ackgroundRemoval t="0" b="100000" l="0" r="98959">
                        <a14:foregroundMark x1="46802" y1="57455" x2="46802" y2="57455"/>
                        <a14:foregroundMark x1="58106" y1="83515" x2="58106" y2="83515"/>
                        <a14:backgroundMark x1="74517" y1="70606" x2="74517" y2="70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69" y="5480197"/>
            <a:ext cx="509580" cy="416873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38" y="5495726"/>
            <a:ext cx="469139" cy="400354"/>
          </a:xfrm>
          <a:prstGeom prst="rect">
            <a:avLst/>
          </a:prstGeom>
        </p:spPr>
      </p:pic>
      <p:pic>
        <p:nvPicPr>
          <p:cNvPr id="141" name="Рисунок 140"/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3569">
            <a:off x="11016057" y="5550059"/>
            <a:ext cx="585321" cy="330423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357">
            <a:off x="10480464" y="5565034"/>
            <a:ext cx="660804" cy="30047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83520">
            <a:off x="11413300" y="5572839"/>
            <a:ext cx="653553" cy="265981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916321" y="1490667"/>
            <a:ext cx="771710" cy="489377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6057" y="1206292"/>
            <a:ext cx="940473" cy="940473"/>
          </a:xfrm>
          <a:prstGeom prst="rect">
            <a:avLst/>
          </a:prstGeom>
        </p:spPr>
      </p:pic>
      <p:pic>
        <p:nvPicPr>
          <p:cNvPr id="1024" name="Рисунок 1023"/>
          <p:cNvPicPr>
            <a:picLocks noChangeAspect="1"/>
          </p:cNvPicPr>
          <p:nvPr/>
        </p:nvPicPr>
        <p:blipFill>
          <a:blip r:embed="rId82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ackgroundRemoval t="0" b="100000" l="0" r="996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0991" y="5075397"/>
            <a:ext cx="715812" cy="527296"/>
          </a:xfrm>
          <a:prstGeom prst="rect">
            <a:avLst/>
          </a:prstGeom>
        </p:spPr>
      </p:pic>
      <p:pic>
        <p:nvPicPr>
          <p:cNvPr id="1025" name="Рисунок 1024"/>
          <p:cNvPicPr>
            <a:picLocks noChangeAspect="1"/>
          </p:cNvPicPr>
          <p:nvPr/>
        </p:nvPicPr>
        <p:blipFill>
          <a:blip r:embed="rId84">
            <a:extLst>
              <a:ext uri="{BEBA8EAE-BF5A-486C-A8C5-ECC9F3942E4B}">
                <a14:imgProps xmlns:a14="http://schemas.microsoft.com/office/drawing/2010/main">
                  <a14:imgLayer r:embed="rId85">
                    <a14:imgEffect>
                      <a14:backgroundRemoval t="97" b="100000" l="67" r="100000">
                        <a14:foregroundMark x1="93489" y1="79622" x2="93489" y2="79622"/>
                        <a14:foregroundMark x1="52254" y1="69022" x2="52254" y2="69022"/>
                        <a14:foregroundMark x1="25810" y1="89545" x2="25810" y2="89545"/>
                        <a14:foregroundMark x1="6644" y1="88625" x2="90150" y2="912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4677" y="5072112"/>
            <a:ext cx="773923" cy="533865"/>
          </a:xfrm>
          <a:prstGeom prst="rect">
            <a:avLst/>
          </a:prstGeom>
        </p:spPr>
      </p:pic>
      <p:sp>
        <p:nvSpPr>
          <p:cNvPr id="149" name="Умножение 148"/>
          <p:cNvSpPr/>
          <p:nvPr/>
        </p:nvSpPr>
        <p:spPr>
          <a:xfrm>
            <a:off x="7735066" y="3506665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Умножение 149"/>
          <p:cNvSpPr/>
          <p:nvPr/>
        </p:nvSpPr>
        <p:spPr>
          <a:xfrm>
            <a:off x="8184157" y="3496642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Умножение 142"/>
          <p:cNvSpPr/>
          <p:nvPr/>
        </p:nvSpPr>
        <p:spPr>
          <a:xfrm>
            <a:off x="8703376" y="3524270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Умножение 143"/>
          <p:cNvSpPr/>
          <p:nvPr/>
        </p:nvSpPr>
        <p:spPr>
          <a:xfrm>
            <a:off x="6854525" y="4666249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Умножение 144"/>
          <p:cNvSpPr/>
          <p:nvPr/>
        </p:nvSpPr>
        <p:spPr>
          <a:xfrm>
            <a:off x="8699701" y="4669408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Умножение 145"/>
          <p:cNvSpPr/>
          <p:nvPr/>
        </p:nvSpPr>
        <p:spPr>
          <a:xfrm>
            <a:off x="7586208" y="4103716"/>
            <a:ext cx="412630" cy="841911"/>
          </a:xfrm>
          <a:prstGeom prst="mathMultiply">
            <a:avLst>
              <a:gd name="adj1" fmla="val 9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6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17086" y="105797"/>
            <a:ext cx="9372600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800" b="1" dirty="0" smtClean="0">
                <a:latin typeface="Century Gothic" panose="020B0502020202020204" pitchFamily="34" charset="0"/>
              </a:rPr>
              <a:t>ПЛАТФОРМА АПИ 18 ВОЛЬТ</a:t>
            </a:r>
          </a:p>
          <a:p>
            <a:r>
              <a:rPr lang="ru-RU" sz="1600" dirty="0" smtClean="0">
                <a:latin typeface="Century Gothic" panose="020B0502020202020204" pitchFamily="34" charset="0"/>
              </a:rPr>
              <a:t>СОВМЕСТИМОСТЬ БАТАРЕЙ</a:t>
            </a:r>
            <a:r>
              <a:rPr lang="ru-RU" sz="1800" b="1" dirty="0" smtClean="0">
                <a:latin typeface="Century Gothic" panose="020B0502020202020204" pitchFamily="34" charset="0"/>
              </a:rPr>
              <a:t> </a:t>
            </a:r>
            <a:r>
              <a:rPr lang="ru-RU" sz="1800" dirty="0" smtClean="0">
                <a:latin typeface="Century Gothic" panose="020B0502020202020204" pitchFamily="34" charset="0"/>
              </a:rPr>
              <a:t> 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584899"/>
              </p:ext>
            </p:extLst>
          </p:nvPr>
        </p:nvGraphicFramePr>
        <p:xfrm>
          <a:off x="117086" y="1118714"/>
          <a:ext cx="11788969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007">
                  <a:extLst>
                    <a:ext uri="{9D8B030D-6E8A-4147-A177-3AD203B41FA5}">
                      <a16:colId xmlns:a16="http://schemas.microsoft.com/office/drawing/2014/main" val="1285520787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3783841069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3614059802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51449574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2982348112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468058690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23959611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349012096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25077404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094812826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30831082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19265193"/>
                    </a:ext>
                  </a:extLst>
                </a:gridCol>
              </a:tblGrid>
              <a:tr h="238985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Тип АКБ</a:t>
                      </a:r>
                      <a:endParaRPr lang="ru-RU" sz="12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 18В</a:t>
                      </a:r>
                      <a:endParaRPr lang="ru-RU" sz="12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АПИМАКС</a:t>
                      </a: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18В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 18/36В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АПИМАКС</a:t>
                      </a: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18/36В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26561"/>
                  </a:ext>
                </a:extLst>
              </a:tr>
              <a:tr h="238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Ёмкость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2,0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2,5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5,0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8,0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10,0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4/2</a:t>
                      </a:r>
                      <a:r>
                        <a:rPr lang="ru-RU" sz="1200" baseline="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5/2,5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8/4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10/5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0592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ДА-10/18В</a:t>
                      </a:r>
                      <a:r>
                        <a:rPr lang="ru-RU" sz="1000" baseline="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42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57828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ДА-10/18В 44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23866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ДА-13/18ВК</a:t>
                      </a:r>
                      <a:r>
                        <a:rPr lang="ru-RU" sz="1000" baseline="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45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81124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ДАУ-13/18ВК</a:t>
                      </a:r>
                      <a:r>
                        <a:rPr lang="ru-RU" sz="1000" baseline="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45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453561"/>
                  </a:ext>
                </a:extLst>
              </a:tr>
              <a:tr h="239267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ДА-13/18 </a:t>
                      </a:r>
                      <a:r>
                        <a:rPr lang="ru-RU" sz="10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ВК</a:t>
                      </a: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45 </a:t>
                      </a:r>
                      <a:r>
                        <a:rPr lang="ru-RU" sz="10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КОМБИ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5381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ДА-13/18В 50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42381"/>
                  </a:ext>
                </a:extLst>
              </a:tr>
              <a:tr h="235456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ДА-13/18ВК 50 </a:t>
                      </a:r>
                      <a:r>
                        <a:rPr lang="ru-RU" sz="10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КОМБИ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42964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ДАУ-13/18В 60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53136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ДАУ-13/18В 80</a:t>
                      </a: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48416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ММ-18ВМ</a:t>
                      </a: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05568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ГАУ-350/18В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54754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ПА-22/18В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71569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ПА-24/18В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556758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ПА-24/18ВМ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977822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ПА-26/18ВМ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00237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ПА-28/18ВМ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545925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ФЭА-200/18В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118476"/>
                  </a:ext>
                </a:extLst>
              </a:tr>
              <a:tr h="225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ФА-14,4/18Л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96982"/>
                  </a:ext>
                </a:extLst>
              </a:tr>
            </a:tbl>
          </a:graphicData>
        </a:graphic>
      </p:graphicFrame>
      <p:pic>
        <p:nvPicPr>
          <p:cNvPr id="142" name="Picture 2" descr="https://www.interskol.ru/storage/products/Akkumulyator_2.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25" y="261068"/>
            <a:ext cx="1041148" cy="8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Рисунок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30" y="410800"/>
            <a:ext cx="879884" cy="616278"/>
          </a:xfrm>
          <a:prstGeom prst="rect">
            <a:avLst/>
          </a:prstGeom>
        </p:spPr>
      </p:pic>
      <p:pic>
        <p:nvPicPr>
          <p:cNvPr id="144" name="Рисунок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348" y="426749"/>
            <a:ext cx="832564" cy="613300"/>
          </a:xfrm>
          <a:prstGeom prst="rect">
            <a:avLst/>
          </a:prstGeom>
        </p:spPr>
      </p:pic>
      <p:pic>
        <p:nvPicPr>
          <p:cNvPr id="168" name="Рисунок 16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1660969"/>
            <a:ext cx="287325" cy="281940"/>
          </a:xfrm>
          <a:prstGeom prst="rect">
            <a:avLst/>
          </a:prstGeom>
        </p:spPr>
      </p:pic>
      <p:pic>
        <p:nvPicPr>
          <p:cNvPr id="179" name="Рисунок 17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1661835"/>
            <a:ext cx="287325" cy="281940"/>
          </a:xfrm>
          <a:prstGeom prst="rect">
            <a:avLst/>
          </a:prstGeom>
        </p:spPr>
      </p:pic>
      <p:pic>
        <p:nvPicPr>
          <p:cNvPr id="190" name="Рисунок 1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1660136"/>
            <a:ext cx="287325" cy="281940"/>
          </a:xfrm>
          <a:prstGeom prst="rect">
            <a:avLst/>
          </a:prstGeom>
        </p:spPr>
      </p:pic>
      <p:pic>
        <p:nvPicPr>
          <p:cNvPr id="201" name="Рисунок 2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1661366"/>
            <a:ext cx="287325" cy="281940"/>
          </a:xfrm>
          <a:prstGeom prst="rect">
            <a:avLst/>
          </a:prstGeom>
        </p:spPr>
      </p:pic>
      <p:pic>
        <p:nvPicPr>
          <p:cNvPr id="234" name="Рисунок 2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1662053"/>
            <a:ext cx="287325" cy="281940"/>
          </a:xfrm>
          <a:prstGeom prst="rect">
            <a:avLst/>
          </a:prstGeom>
        </p:spPr>
      </p:pic>
      <p:pic>
        <p:nvPicPr>
          <p:cNvPr id="245" name="Рисунок 2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1667009"/>
            <a:ext cx="287325" cy="281940"/>
          </a:xfrm>
          <a:prstGeom prst="rect">
            <a:avLst/>
          </a:prstGeom>
        </p:spPr>
      </p:pic>
      <p:pic>
        <p:nvPicPr>
          <p:cNvPr id="273" name="Рисунок 27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1661366"/>
            <a:ext cx="287325" cy="28194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1651982"/>
            <a:ext cx="287325" cy="281940"/>
          </a:xfrm>
          <a:prstGeom prst="rect">
            <a:avLst/>
          </a:prstGeom>
        </p:spPr>
      </p:pic>
      <p:pic>
        <p:nvPicPr>
          <p:cNvPr id="139" name="Рисунок 1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1653212"/>
            <a:ext cx="287325" cy="281940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1653899"/>
            <a:ext cx="287325" cy="281940"/>
          </a:xfrm>
          <a:prstGeom prst="rect">
            <a:avLst/>
          </a:prstGeom>
        </p:spPr>
      </p:pic>
      <p:pic>
        <p:nvPicPr>
          <p:cNvPr id="141" name="Рисунок 1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1653212"/>
            <a:ext cx="287325" cy="281940"/>
          </a:xfrm>
          <a:prstGeom prst="rect">
            <a:avLst/>
          </a:prstGeom>
        </p:spPr>
      </p:pic>
      <p:pic>
        <p:nvPicPr>
          <p:cNvPr id="148" name="Рисунок 14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1917867"/>
            <a:ext cx="287325" cy="281940"/>
          </a:xfrm>
          <a:prstGeom prst="rect">
            <a:avLst/>
          </a:prstGeom>
        </p:spPr>
      </p:pic>
      <p:pic>
        <p:nvPicPr>
          <p:cNvPr id="149" name="Рисунок 14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1918733"/>
            <a:ext cx="287325" cy="281940"/>
          </a:xfrm>
          <a:prstGeom prst="rect">
            <a:avLst/>
          </a:prstGeom>
        </p:spPr>
      </p:pic>
      <p:pic>
        <p:nvPicPr>
          <p:cNvPr id="150" name="Рисунок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1917034"/>
            <a:ext cx="287325" cy="281940"/>
          </a:xfrm>
          <a:prstGeom prst="rect">
            <a:avLst/>
          </a:prstGeom>
        </p:spPr>
      </p:pic>
      <p:pic>
        <p:nvPicPr>
          <p:cNvPr id="156" name="Рисунок 1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1918264"/>
            <a:ext cx="287325" cy="281940"/>
          </a:xfrm>
          <a:prstGeom prst="rect">
            <a:avLst/>
          </a:prstGeom>
        </p:spPr>
      </p:pic>
      <p:pic>
        <p:nvPicPr>
          <p:cNvPr id="212" name="Рисунок 2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1918951"/>
            <a:ext cx="287325" cy="281940"/>
          </a:xfrm>
          <a:prstGeom prst="rect">
            <a:avLst/>
          </a:prstGeom>
        </p:spPr>
      </p:pic>
      <p:pic>
        <p:nvPicPr>
          <p:cNvPr id="213" name="Рисунок 2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1923907"/>
            <a:ext cx="287325" cy="281940"/>
          </a:xfrm>
          <a:prstGeom prst="rect">
            <a:avLst/>
          </a:prstGeom>
        </p:spPr>
      </p:pic>
      <p:pic>
        <p:nvPicPr>
          <p:cNvPr id="214" name="Рисунок 2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1918264"/>
            <a:ext cx="287325" cy="281940"/>
          </a:xfrm>
          <a:prstGeom prst="rect">
            <a:avLst/>
          </a:prstGeom>
        </p:spPr>
      </p:pic>
      <p:pic>
        <p:nvPicPr>
          <p:cNvPr id="215" name="Рисунок 2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1908880"/>
            <a:ext cx="287325" cy="281940"/>
          </a:xfrm>
          <a:prstGeom prst="rect">
            <a:avLst/>
          </a:prstGeom>
        </p:spPr>
      </p:pic>
      <p:pic>
        <p:nvPicPr>
          <p:cNvPr id="216" name="Рисунок 2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1910110"/>
            <a:ext cx="287325" cy="281940"/>
          </a:xfrm>
          <a:prstGeom prst="rect">
            <a:avLst/>
          </a:prstGeom>
        </p:spPr>
      </p:pic>
      <p:pic>
        <p:nvPicPr>
          <p:cNvPr id="217" name="Рисунок 2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1910797"/>
            <a:ext cx="287325" cy="281940"/>
          </a:xfrm>
          <a:prstGeom prst="rect">
            <a:avLst/>
          </a:prstGeom>
        </p:spPr>
      </p:pic>
      <p:pic>
        <p:nvPicPr>
          <p:cNvPr id="218" name="Рисунок 2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1910110"/>
            <a:ext cx="287325" cy="281940"/>
          </a:xfrm>
          <a:prstGeom prst="rect">
            <a:avLst/>
          </a:prstGeom>
        </p:spPr>
      </p:pic>
      <p:pic>
        <p:nvPicPr>
          <p:cNvPr id="219" name="Рисунок 2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2183539"/>
            <a:ext cx="287325" cy="281940"/>
          </a:xfrm>
          <a:prstGeom prst="rect">
            <a:avLst/>
          </a:prstGeom>
        </p:spPr>
      </p:pic>
      <p:pic>
        <p:nvPicPr>
          <p:cNvPr id="220" name="Рисунок 2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2184405"/>
            <a:ext cx="287325" cy="281940"/>
          </a:xfrm>
          <a:prstGeom prst="rect">
            <a:avLst/>
          </a:prstGeom>
        </p:spPr>
      </p:pic>
      <p:pic>
        <p:nvPicPr>
          <p:cNvPr id="221" name="Рисунок 2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2182706"/>
            <a:ext cx="287325" cy="281940"/>
          </a:xfrm>
          <a:prstGeom prst="rect">
            <a:avLst/>
          </a:prstGeom>
        </p:spPr>
      </p:pic>
      <p:pic>
        <p:nvPicPr>
          <p:cNvPr id="222" name="Рисунок 2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2183936"/>
            <a:ext cx="287325" cy="281940"/>
          </a:xfrm>
          <a:prstGeom prst="rect">
            <a:avLst/>
          </a:prstGeom>
        </p:spPr>
      </p:pic>
      <p:pic>
        <p:nvPicPr>
          <p:cNvPr id="223" name="Рисунок 2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2184623"/>
            <a:ext cx="287325" cy="281940"/>
          </a:xfrm>
          <a:prstGeom prst="rect">
            <a:avLst/>
          </a:prstGeom>
        </p:spPr>
      </p:pic>
      <p:pic>
        <p:nvPicPr>
          <p:cNvPr id="224" name="Рисунок 2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2189579"/>
            <a:ext cx="287325" cy="281940"/>
          </a:xfrm>
          <a:prstGeom prst="rect">
            <a:avLst/>
          </a:prstGeom>
        </p:spPr>
      </p:pic>
      <p:pic>
        <p:nvPicPr>
          <p:cNvPr id="225" name="Рисунок 2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2183936"/>
            <a:ext cx="287325" cy="281940"/>
          </a:xfrm>
          <a:prstGeom prst="rect">
            <a:avLst/>
          </a:prstGeom>
        </p:spPr>
      </p:pic>
      <p:pic>
        <p:nvPicPr>
          <p:cNvPr id="226" name="Рисунок 2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2174552"/>
            <a:ext cx="287325" cy="281940"/>
          </a:xfrm>
          <a:prstGeom prst="rect">
            <a:avLst/>
          </a:prstGeom>
        </p:spPr>
      </p:pic>
      <p:pic>
        <p:nvPicPr>
          <p:cNvPr id="227" name="Рисунок 2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2175782"/>
            <a:ext cx="287325" cy="281940"/>
          </a:xfrm>
          <a:prstGeom prst="rect">
            <a:avLst/>
          </a:prstGeom>
        </p:spPr>
      </p:pic>
      <p:pic>
        <p:nvPicPr>
          <p:cNvPr id="228" name="Рисунок 2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2176469"/>
            <a:ext cx="287325" cy="281940"/>
          </a:xfrm>
          <a:prstGeom prst="rect">
            <a:avLst/>
          </a:prstGeom>
        </p:spPr>
      </p:pic>
      <p:pic>
        <p:nvPicPr>
          <p:cNvPr id="229" name="Рисунок 22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2175782"/>
            <a:ext cx="287325" cy="281940"/>
          </a:xfrm>
          <a:prstGeom prst="rect">
            <a:avLst/>
          </a:prstGeom>
        </p:spPr>
      </p:pic>
      <p:pic>
        <p:nvPicPr>
          <p:cNvPr id="230" name="Рисунок 22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2438778"/>
            <a:ext cx="287325" cy="281940"/>
          </a:xfrm>
          <a:prstGeom prst="rect">
            <a:avLst/>
          </a:prstGeom>
        </p:spPr>
      </p:pic>
      <p:pic>
        <p:nvPicPr>
          <p:cNvPr id="231" name="Рисунок 2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2439644"/>
            <a:ext cx="287325" cy="281940"/>
          </a:xfrm>
          <a:prstGeom prst="rect">
            <a:avLst/>
          </a:prstGeom>
        </p:spPr>
      </p:pic>
      <p:pic>
        <p:nvPicPr>
          <p:cNvPr id="232" name="Рисунок 2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2437945"/>
            <a:ext cx="287325" cy="281940"/>
          </a:xfrm>
          <a:prstGeom prst="rect">
            <a:avLst/>
          </a:prstGeom>
        </p:spPr>
      </p:pic>
      <p:pic>
        <p:nvPicPr>
          <p:cNvPr id="233" name="Рисунок 2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2439175"/>
            <a:ext cx="287325" cy="281940"/>
          </a:xfrm>
          <a:prstGeom prst="rect">
            <a:avLst/>
          </a:prstGeom>
        </p:spPr>
      </p:pic>
      <p:pic>
        <p:nvPicPr>
          <p:cNvPr id="256" name="Рисунок 2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2439862"/>
            <a:ext cx="287325" cy="281940"/>
          </a:xfrm>
          <a:prstGeom prst="rect">
            <a:avLst/>
          </a:prstGeom>
        </p:spPr>
      </p:pic>
      <p:pic>
        <p:nvPicPr>
          <p:cNvPr id="257" name="Рисунок 25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2444818"/>
            <a:ext cx="287325" cy="281940"/>
          </a:xfrm>
          <a:prstGeom prst="rect">
            <a:avLst/>
          </a:prstGeom>
        </p:spPr>
      </p:pic>
      <p:pic>
        <p:nvPicPr>
          <p:cNvPr id="258" name="Рисунок 2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2439175"/>
            <a:ext cx="287325" cy="281940"/>
          </a:xfrm>
          <a:prstGeom prst="rect">
            <a:avLst/>
          </a:prstGeom>
        </p:spPr>
      </p:pic>
      <p:pic>
        <p:nvPicPr>
          <p:cNvPr id="259" name="Рисунок 25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2429791"/>
            <a:ext cx="287325" cy="281940"/>
          </a:xfrm>
          <a:prstGeom prst="rect">
            <a:avLst/>
          </a:prstGeom>
        </p:spPr>
      </p:pic>
      <p:pic>
        <p:nvPicPr>
          <p:cNvPr id="260" name="Рисунок 25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2431021"/>
            <a:ext cx="287325" cy="281940"/>
          </a:xfrm>
          <a:prstGeom prst="rect">
            <a:avLst/>
          </a:prstGeom>
        </p:spPr>
      </p:pic>
      <p:pic>
        <p:nvPicPr>
          <p:cNvPr id="261" name="Рисунок 26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2431708"/>
            <a:ext cx="287325" cy="281940"/>
          </a:xfrm>
          <a:prstGeom prst="rect">
            <a:avLst/>
          </a:prstGeom>
        </p:spPr>
      </p:pic>
      <p:pic>
        <p:nvPicPr>
          <p:cNvPr id="284" name="Рисунок 28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2431021"/>
            <a:ext cx="287325" cy="281940"/>
          </a:xfrm>
          <a:prstGeom prst="rect">
            <a:avLst/>
          </a:prstGeom>
        </p:spPr>
      </p:pic>
      <p:pic>
        <p:nvPicPr>
          <p:cNvPr id="285" name="Рисунок 28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2702315"/>
            <a:ext cx="287325" cy="281940"/>
          </a:xfrm>
          <a:prstGeom prst="rect">
            <a:avLst/>
          </a:prstGeom>
        </p:spPr>
      </p:pic>
      <p:pic>
        <p:nvPicPr>
          <p:cNvPr id="286" name="Рисунок 2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2703181"/>
            <a:ext cx="287325" cy="281940"/>
          </a:xfrm>
          <a:prstGeom prst="rect">
            <a:avLst/>
          </a:prstGeom>
        </p:spPr>
      </p:pic>
      <p:pic>
        <p:nvPicPr>
          <p:cNvPr id="287" name="Рисунок 28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2701482"/>
            <a:ext cx="287325" cy="281940"/>
          </a:xfrm>
          <a:prstGeom prst="rect">
            <a:avLst/>
          </a:prstGeom>
        </p:spPr>
      </p:pic>
      <p:pic>
        <p:nvPicPr>
          <p:cNvPr id="288" name="Рисунок 2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2702712"/>
            <a:ext cx="287325" cy="281940"/>
          </a:xfrm>
          <a:prstGeom prst="rect">
            <a:avLst/>
          </a:prstGeom>
        </p:spPr>
      </p:pic>
      <p:pic>
        <p:nvPicPr>
          <p:cNvPr id="289" name="Рисунок 28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2703399"/>
            <a:ext cx="287325" cy="281940"/>
          </a:xfrm>
          <a:prstGeom prst="rect">
            <a:avLst/>
          </a:prstGeom>
        </p:spPr>
      </p:pic>
      <p:pic>
        <p:nvPicPr>
          <p:cNvPr id="290" name="Рисунок 2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2708355"/>
            <a:ext cx="287325" cy="281940"/>
          </a:xfrm>
          <a:prstGeom prst="rect">
            <a:avLst/>
          </a:prstGeom>
        </p:spPr>
      </p:pic>
      <p:pic>
        <p:nvPicPr>
          <p:cNvPr id="291" name="Рисунок 2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2702712"/>
            <a:ext cx="287325" cy="281940"/>
          </a:xfrm>
          <a:prstGeom prst="rect">
            <a:avLst/>
          </a:prstGeom>
        </p:spPr>
      </p:pic>
      <p:pic>
        <p:nvPicPr>
          <p:cNvPr id="292" name="Рисунок 29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2693328"/>
            <a:ext cx="287325" cy="281940"/>
          </a:xfrm>
          <a:prstGeom prst="rect">
            <a:avLst/>
          </a:prstGeom>
        </p:spPr>
      </p:pic>
      <p:pic>
        <p:nvPicPr>
          <p:cNvPr id="293" name="Рисунок 29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2694558"/>
            <a:ext cx="287325" cy="281940"/>
          </a:xfrm>
          <a:prstGeom prst="rect">
            <a:avLst/>
          </a:prstGeom>
        </p:spPr>
      </p:pic>
      <p:pic>
        <p:nvPicPr>
          <p:cNvPr id="294" name="Рисунок 29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2695245"/>
            <a:ext cx="287325" cy="281940"/>
          </a:xfrm>
          <a:prstGeom prst="rect">
            <a:avLst/>
          </a:prstGeom>
        </p:spPr>
      </p:pic>
      <p:pic>
        <p:nvPicPr>
          <p:cNvPr id="295" name="Рисунок 29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2694558"/>
            <a:ext cx="287325" cy="281940"/>
          </a:xfrm>
          <a:prstGeom prst="rect">
            <a:avLst/>
          </a:prstGeom>
        </p:spPr>
      </p:pic>
      <p:pic>
        <p:nvPicPr>
          <p:cNvPr id="296" name="Рисунок 29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3476469"/>
            <a:ext cx="287325" cy="281940"/>
          </a:xfrm>
          <a:prstGeom prst="rect">
            <a:avLst/>
          </a:prstGeom>
        </p:spPr>
      </p:pic>
      <p:pic>
        <p:nvPicPr>
          <p:cNvPr id="297" name="Рисунок 2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3477335"/>
            <a:ext cx="287325" cy="281940"/>
          </a:xfrm>
          <a:prstGeom prst="rect">
            <a:avLst/>
          </a:prstGeom>
        </p:spPr>
      </p:pic>
      <p:pic>
        <p:nvPicPr>
          <p:cNvPr id="298" name="Рисунок 29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3475636"/>
            <a:ext cx="287325" cy="281940"/>
          </a:xfrm>
          <a:prstGeom prst="rect">
            <a:avLst/>
          </a:prstGeom>
        </p:spPr>
      </p:pic>
      <p:pic>
        <p:nvPicPr>
          <p:cNvPr id="299" name="Рисунок 29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3476866"/>
            <a:ext cx="287325" cy="281940"/>
          </a:xfrm>
          <a:prstGeom prst="rect">
            <a:avLst/>
          </a:prstGeom>
        </p:spPr>
      </p:pic>
      <p:pic>
        <p:nvPicPr>
          <p:cNvPr id="300" name="Рисунок 29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3477553"/>
            <a:ext cx="287325" cy="281940"/>
          </a:xfrm>
          <a:prstGeom prst="rect">
            <a:avLst/>
          </a:prstGeom>
        </p:spPr>
      </p:pic>
      <p:pic>
        <p:nvPicPr>
          <p:cNvPr id="301" name="Рисунок 3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3482509"/>
            <a:ext cx="287325" cy="281940"/>
          </a:xfrm>
          <a:prstGeom prst="rect">
            <a:avLst/>
          </a:prstGeom>
        </p:spPr>
      </p:pic>
      <p:pic>
        <p:nvPicPr>
          <p:cNvPr id="302" name="Рисунок 30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3476866"/>
            <a:ext cx="287325" cy="281940"/>
          </a:xfrm>
          <a:prstGeom prst="rect">
            <a:avLst/>
          </a:prstGeom>
        </p:spPr>
      </p:pic>
      <p:pic>
        <p:nvPicPr>
          <p:cNvPr id="303" name="Рисунок 3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3467482"/>
            <a:ext cx="287325" cy="281940"/>
          </a:xfrm>
          <a:prstGeom prst="rect">
            <a:avLst/>
          </a:prstGeom>
        </p:spPr>
      </p:pic>
      <p:pic>
        <p:nvPicPr>
          <p:cNvPr id="304" name="Рисунок 30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3468712"/>
            <a:ext cx="287325" cy="281940"/>
          </a:xfrm>
          <a:prstGeom prst="rect">
            <a:avLst/>
          </a:prstGeom>
        </p:spPr>
      </p:pic>
      <p:pic>
        <p:nvPicPr>
          <p:cNvPr id="305" name="Рисунок 30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3469399"/>
            <a:ext cx="287325" cy="281940"/>
          </a:xfrm>
          <a:prstGeom prst="rect">
            <a:avLst/>
          </a:prstGeom>
        </p:spPr>
      </p:pic>
      <p:pic>
        <p:nvPicPr>
          <p:cNvPr id="306" name="Рисунок 30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3468712"/>
            <a:ext cx="287325" cy="281940"/>
          </a:xfrm>
          <a:prstGeom prst="rect">
            <a:avLst/>
          </a:prstGeom>
        </p:spPr>
      </p:pic>
      <p:pic>
        <p:nvPicPr>
          <p:cNvPr id="307" name="Рисунок 30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3733738"/>
            <a:ext cx="287325" cy="281940"/>
          </a:xfrm>
          <a:prstGeom prst="rect">
            <a:avLst/>
          </a:prstGeom>
        </p:spPr>
      </p:pic>
      <p:pic>
        <p:nvPicPr>
          <p:cNvPr id="308" name="Рисунок 30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3734604"/>
            <a:ext cx="287325" cy="281940"/>
          </a:xfrm>
          <a:prstGeom prst="rect">
            <a:avLst/>
          </a:prstGeom>
        </p:spPr>
      </p:pic>
      <p:pic>
        <p:nvPicPr>
          <p:cNvPr id="309" name="Рисунок 30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3732905"/>
            <a:ext cx="287325" cy="281940"/>
          </a:xfrm>
          <a:prstGeom prst="rect">
            <a:avLst/>
          </a:prstGeom>
        </p:spPr>
      </p:pic>
      <p:pic>
        <p:nvPicPr>
          <p:cNvPr id="310" name="Рисунок 30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3734135"/>
            <a:ext cx="287325" cy="281940"/>
          </a:xfrm>
          <a:prstGeom prst="rect">
            <a:avLst/>
          </a:prstGeom>
        </p:spPr>
      </p:pic>
      <p:pic>
        <p:nvPicPr>
          <p:cNvPr id="311" name="Рисунок 3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3734822"/>
            <a:ext cx="287325" cy="281940"/>
          </a:xfrm>
          <a:prstGeom prst="rect">
            <a:avLst/>
          </a:prstGeom>
        </p:spPr>
      </p:pic>
      <p:pic>
        <p:nvPicPr>
          <p:cNvPr id="312" name="Рисунок 3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3739778"/>
            <a:ext cx="287325" cy="281940"/>
          </a:xfrm>
          <a:prstGeom prst="rect">
            <a:avLst/>
          </a:prstGeom>
        </p:spPr>
      </p:pic>
      <p:pic>
        <p:nvPicPr>
          <p:cNvPr id="313" name="Рисунок 3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3734135"/>
            <a:ext cx="287325" cy="281940"/>
          </a:xfrm>
          <a:prstGeom prst="rect">
            <a:avLst/>
          </a:prstGeom>
        </p:spPr>
      </p:pic>
      <p:pic>
        <p:nvPicPr>
          <p:cNvPr id="318" name="Рисунок 3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2954126"/>
            <a:ext cx="287325" cy="281940"/>
          </a:xfrm>
          <a:prstGeom prst="rect">
            <a:avLst/>
          </a:prstGeom>
        </p:spPr>
      </p:pic>
      <p:pic>
        <p:nvPicPr>
          <p:cNvPr id="319" name="Рисунок 3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2954992"/>
            <a:ext cx="287325" cy="281940"/>
          </a:xfrm>
          <a:prstGeom prst="rect">
            <a:avLst/>
          </a:prstGeom>
        </p:spPr>
      </p:pic>
      <p:pic>
        <p:nvPicPr>
          <p:cNvPr id="320" name="Рисунок 3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2953293"/>
            <a:ext cx="287325" cy="281940"/>
          </a:xfrm>
          <a:prstGeom prst="rect">
            <a:avLst/>
          </a:prstGeom>
        </p:spPr>
      </p:pic>
      <p:pic>
        <p:nvPicPr>
          <p:cNvPr id="321" name="Рисунок 3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2954523"/>
            <a:ext cx="287325" cy="281940"/>
          </a:xfrm>
          <a:prstGeom prst="rect">
            <a:avLst/>
          </a:prstGeom>
        </p:spPr>
      </p:pic>
      <p:pic>
        <p:nvPicPr>
          <p:cNvPr id="322" name="Рисунок 3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2955210"/>
            <a:ext cx="287325" cy="281940"/>
          </a:xfrm>
          <a:prstGeom prst="rect">
            <a:avLst/>
          </a:prstGeom>
        </p:spPr>
      </p:pic>
      <p:pic>
        <p:nvPicPr>
          <p:cNvPr id="323" name="Рисунок 3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2960166"/>
            <a:ext cx="287325" cy="281940"/>
          </a:xfrm>
          <a:prstGeom prst="rect">
            <a:avLst/>
          </a:prstGeom>
        </p:spPr>
      </p:pic>
      <p:pic>
        <p:nvPicPr>
          <p:cNvPr id="324" name="Рисунок 3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2954523"/>
            <a:ext cx="287325" cy="281940"/>
          </a:xfrm>
          <a:prstGeom prst="rect">
            <a:avLst/>
          </a:prstGeom>
        </p:spPr>
      </p:pic>
      <p:pic>
        <p:nvPicPr>
          <p:cNvPr id="329" name="Рисунок 32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3216149"/>
            <a:ext cx="287325" cy="281940"/>
          </a:xfrm>
          <a:prstGeom prst="rect">
            <a:avLst/>
          </a:prstGeom>
        </p:spPr>
      </p:pic>
      <p:pic>
        <p:nvPicPr>
          <p:cNvPr id="330" name="Рисунок 32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3217015"/>
            <a:ext cx="287325" cy="281940"/>
          </a:xfrm>
          <a:prstGeom prst="rect">
            <a:avLst/>
          </a:prstGeom>
        </p:spPr>
      </p:pic>
      <p:pic>
        <p:nvPicPr>
          <p:cNvPr id="331" name="Рисунок 3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3215316"/>
            <a:ext cx="287325" cy="281940"/>
          </a:xfrm>
          <a:prstGeom prst="rect">
            <a:avLst/>
          </a:prstGeom>
        </p:spPr>
      </p:pic>
      <p:pic>
        <p:nvPicPr>
          <p:cNvPr id="332" name="Рисунок 3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3216546"/>
            <a:ext cx="287325" cy="281940"/>
          </a:xfrm>
          <a:prstGeom prst="rect">
            <a:avLst/>
          </a:prstGeom>
        </p:spPr>
      </p:pic>
      <p:pic>
        <p:nvPicPr>
          <p:cNvPr id="333" name="Рисунок 3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3217233"/>
            <a:ext cx="287325" cy="281940"/>
          </a:xfrm>
          <a:prstGeom prst="rect">
            <a:avLst/>
          </a:prstGeom>
        </p:spPr>
      </p:pic>
      <p:pic>
        <p:nvPicPr>
          <p:cNvPr id="334" name="Рисунок 3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3222189"/>
            <a:ext cx="287325" cy="281940"/>
          </a:xfrm>
          <a:prstGeom prst="rect">
            <a:avLst/>
          </a:prstGeom>
        </p:spPr>
      </p:pic>
      <p:pic>
        <p:nvPicPr>
          <p:cNvPr id="335" name="Рисунок 3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3216546"/>
            <a:ext cx="287325" cy="281940"/>
          </a:xfrm>
          <a:prstGeom prst="rect">
            <a:avLst/>
          </a:prstGeom>
        </p:spPr>
      </p:pic>
      <p:pic>
        <p:nvPicPr>
          <p:cNvPr id="340" name="Рисунок 33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37" y="2989937"/>
            <a:ext cx="224022" cy="239843"/>
          </a:xfrm>
          <a:prstGeom prst="rect">
            <a:avLst/>
          </a:prstGeom>
        </p:spPr>
      </p:pic>
      <p:pic>
        <p:nvPicPr>
          <p:cNvPr id="341" name="Рисунок 34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90" y="2992881"/>
            <a:ext cx="224022" cy="239843"/>
          </a:xfrm>
          <a:prstGeom prst="rect">
            <a:avLst/>
          </a:prstGeom>
        </p:spPr>
      </p:pic>
      <p:pic>
        <p:nvPicPr>
          <p:cNvPr id="342" name="Рисунок 34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95" y="2996620"/>
            <a:ext cx="224022" cy="239843"/>
          </a:xfrm>
          <a:prstGeom prst="rect">
            <a:avLst/>
          </a:prstGeom>
        </p:spPr>
      </p:pic>
      <p:pic>
        <p:nvPicPr>
          <p:cNvPr id="343" name="Рисунок 3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64" y="2992131"/>
            <a:ext cx="224022" cy="239843"/>
          </a:xfrm>
          <a:prstGeom prst="rect">
            <a:avLst/>
          </a:prstGeom>
        </p:spPr>
      </p:pic>
      <p:pic>
        <p:nvPicPr>
          <p:cNvPr id="344" name="Рисунок 34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37" y="3247485"/>
            <a:ext cx="224022" cy="239843"/>
          </a:xfrm>
          <a:prstGeom prst="rect">
            <a:avLst/>
          </a:prstGeom>
        </p:spPr>
      </p:pic>
      <p:pic>
        <p:nvPicPr>
          <p:cNvPr id="345" name="Рисунок 34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90" y="3250429"/>
            <a:ext cx="224022" cy="239843"/>
          </a:xfrm>
          <a:prstGeom prst="rect">
            <a:avLst/>
          </a:prstGeom>
        </p:spPr>
      </p:pic>
      <p:pic>
        <p:nvPicPr>
          <p:cNvPr id="346" name="Рисунок 34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95" y="3254168"/>
            <a:ext cx="224022" cy="239843"/>
          </a:xfrm>
          <a:prstGeom prst="rect">
            <a:avLst/>
          </a:prstGeom>
        </p:spPr>
      </p:pic>
      <p:pic>
        <p:nvPicPr>
          <p:cNvPr id="347" name="Рисунок 34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64" y="3249679"/>
            <a:ext cx="224022" cy="239843"/>
          </a:xfrm>
          <a:prstGeom prst="rect">
            <a:avLst/>
          </a:prstGeom>
        </p:spPr>
      </p:pic>
      <p:pic>
        <p:nvPicPr>
          <p:cNvPr id="348" name="Рисунок 34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37" y="3775031"/>
            <a:ext cx="224022" cy="239843"/>
          </a:xfrm>
          <a:prstGeom prst="rect">
            <a:avLst/>
          </a:prstGeom>
        </p:spPr>
      </p:pic>
      <p:pic>
        <p:nvPicPr>
          <p:cNvPr id="349" name="Рисунок 34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90" y="3777975"/>
            <a:ext cx="224022" cy="239843"/>
          </a:xfrm>
          <a:prstGeom prst="rect">
            <a:avLst/>
          </a:prstGeom>
        </p:spPr>
      </p:pic>
      <p:pic>
        <p:nvPicPr>
          <p:cNvPr id="350" name="Рисунок 34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95" y="3781714"/>
            <a:ext cx="224022" cy="239843"/>
          </a:xfrm>
          <a:prstGeom prst="rect">
            <a:avLst/>
          </a:prstGeom>
        </p:spPr>
      </p:pic>
      <p:pic>
        <p:nvPicPr>
          <p:cNvPr id="351" name="Рисунок 35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64" y="3777225"/>
            <a:ext cx="224022" cy="23984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95" y="410003"/>
            <a:ext cx="862024" cy="630046"/>
          </a:xfrm>
          <a:prstGeom prst="rect">
            <a:avLst/>
          </a:prstGeom>
        </p:spPr>
      </p:pic>
      <p:pic>
        <p:nvPicPr>
          <p:cNvPr id="352" name="Рисунок 35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41" y="3988068"/>
            <a:ext cx="287325" cy="281940"/>
          </a:xfrm>
          <a:prstGeom prst="rect">
            <a:avLst/>
          </a:prstGeom>
        </p:spPr>
      </p:pic>
      <p:pic>
        <p:nvPicPr>
          <p:cNvPr id="353" name="Рисунок 3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51" y="3988934"/>
            <a:ext cx="287325" cy="281940"/>
          </a:xfrm>
          <a:prstGeom prst="rect">
            <a:avLst/>
          </a:prstGeom>
        </p:spPr>
      </p:pic>
      <p:pic>
        <p:nvPicPr>
          <p:cNvPr id="354" name="Рисунок 3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02" y="3987235"/>
            <a:ext cx="287325" cy="281940"/>
          </a:xfrm>
          <a:prstGeom prst="rect">
            <a:avLst/>
          </a:prstGeom>
        </p:spPr>
      </p:pic>
      <p:pic>
        <p:nvPicPr>
          <p:cNvPr id="355" name="Рисунок 35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0" y="3988465"/>
            <a:ext cx="287325" cy="281940"/>
          </a:xfrm>
          <a:prstGeom prst="rect">
            <a:avLst/>
          </a:prstGeom>
        </p:spPr>
      </p:pic>
      <p:pic>
        <p:nvPicPr>
          <p:cNvPr id="356" name="Рисунок 3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9" y="3989152"/>
            <a:ext cx="287325" cy="281940"/>
          </a:xfrm>
          <a:prstGeom prst="rect">
            <a:avLst/>
          </a:prstGeom>
        </p:spPr>
      </p:pic>
      <p:pic>
        <p:nvPicPr>
          <p:cNvPr id="357" name="Рисунок 35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3994108"/>
            <a:ext cx="287325" cy="281940"/>
          </a:xfrm>
          <a:prstGeom prst="rect">
            <a:avLst/>
          </a:prstGeom>
        </p:spPr>
      </p:pic>
      <p:pic>
        <p:nvPicPr>
          <p:cNvPr id="358" name="Рисунок 3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00" y="3988465"/>
            <a:ext cx="287325" cy="281940"/>
          </a:xfrm>
          <a:prstGeom prst="rect">
            <a:avLst/>
          </a:prstGeom>
        </p:spPr>
      </p:pic>
      <p:pic>
        <p:nvPicPr>
          <p:cNvPr id="359" name="Рисунок 35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0" y="3979081"/>
            <a:ext cx="287325" cy="281940"/>
          </a:xfrm>
          <a:prstGeom prst="rect">
            <a:avLst/>
          </a:prstGeom>
        </p:spPr>
      </p:pic>
      <p:pic>
        <p:nvPicPr>
          <p:cNvPr id="360" name="Рисунок 35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8" y="3980311"/>
            <a:ext cx="287325" cy="281940"/>
          </a:xfrm>
          <a:prstGeom prst="rect">
            <a:avLst/>
          </a:prstGeom>
        </p:spPr>
      </p:pic>
      <p:pic>
        <p:nvPicPr>
          <p:cNvPr id="361" name="Рисунок 36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207" y="3980998"/>
            <a:ext cx="287325" cy="281940"/>
          </a:xfrm>
          <a:prstGeom prst="rect">
            <a:avLst/>
          </a:prstGeom>
        </p:spPr>
      </p:pic>
      <p:pic>
        <p:nvPicPr>
          <p:cNvPr id="362" name="Рисунок 36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978" y="3980311"/>
            <a:ext cx="287325" cy="281940"/>
          </a:xfrm>
          <a:prstGeom prst="rect">
            <a:avLst/>
          </a:prstGeom>
        </p:spPr>
      </p:pic>
      <p:pic>
        <p:nvPicPr>
          <p:cNvPr id="363" name="Рисунок 36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4244966"/>
            <a:ext cx="287325" cy="281940"/>
          </a:xfrm>
          <a:prstGeom prst="rect">
            <a:avLst/>
          </a:prstGeom>
        </p:spPr>
      </p:pic>
      <p:pic>
        <p:nvPicPr>
          <p:cNvPr id="364" name="Рисунок 3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4245832"/>
            <a:ext cx="287325" cy="281940"/>
          </a:xfrm>
          <a:prstGeom prst="rect">
            <a:avLst/>
          </a:prstGeom>
        </p:spPr>
      </p:pic>
      <p:pic>
        <p:nvPicPr>
          <p:cNvPr id="365" name="Рисунок 36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4244133"/>
            <a:ext cx="287325" cy="281940"/>
          </a:xfrm>
          <a:prstGeom prst="rect">
            <a:avLst/>
          </a:prstGeom>
        </p:spPr>
      </p:pic>
      <p:pic>
        <p:nvPicPr>
          <p:cNvPr id="366" name="Рисунок 36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4245363"/>
            <a:ext cx="287325" cy="281940"/>
          </a:xfrm>
          <a:prstGeom prst="rect">
            <a:avLst/>
          </a:prstGeom>
        </p:spPr>
      </p:pic>
      <p:pic>
        <p:nvPicPr>
          <p:cNvPr id="367" name="Рисунок 36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4246050"/>
            <a:ext cx="287325" cy="281940"/>
          </a:xfrm>
          <a:prstGeom prst="rect">
            <a:avLst/>
          </a:prstGeom>
        </p:spPr>
      </p:pic>
      <p:pic>
        <p:nvPicPr>
          <p:cNvPr id="368" name="Рисунок 36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4251006"/>
            <a:ext cx="287325" cy="281940"/>
          </a:xfrm>
          <a:prstGeom prst="rect">
            <a:avLst/>
          </a:prstGeom>
        </p:spPr>
      </p:pic>
      <p:pic>
        <p:nvPicPr>
          <p:cNvPr id="369" name="Рисунок 36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4245363"/>
            <a:ext cx="287325" cy="281940"/>
          </a:xfrm>
          <a:prstGeom prst="rect">
            <a:avLst/>
          </a:prstGeom>
        </p:spPr>
      </p:pic>
      <p:pic>
        <p:nvPicPr>
          <p:cNvPr id="370" name="Рисунок 36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86" y="4235979"/>
            <a:ext cx="287325" cy="281940"/>
          </a:xfrm>
          <a:prstGeom prst="rect">
            <a:avLst/>
          </a:prstGeom>
        </p:spPr>
      </p:pic>
      <p:pic>
        <p:nvPicPr>
          <p:cNvPr id="371" name="Рисунок 37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74" y="4237209"/>
            <a:ext cx="287325" cy="281940"/>
          </a:xfrm>
          <a:prstGeom prst="rect">
            <a:avLst/>
          </a:prstGeom>
        </p:spPr>
      </p:pic>
      <p:pic>
        <p:nvPicPr>
          <p:cNvPr id="372" name="Рисунок 37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13" y="4237896"/>
            <a:ext cx="287325" cy="281940"/>
          </a:xfrm>
          <a:prstGeom prst="rect">
            <a:avLst/>
          </a:prstGeom>
        </p:spPr>
      </p:pic>
      <p:pic>
        <p:nvPicPr>
          <p:cNvPr id="373" name="Рисунок 37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84" y="4237209"/>
            <a:ext cx="287325" cy="281940"/>
          </a:xfrm>
          <a:prstGeom prst="rect">
            <a:avLst/>
          </a:prstGeom>
        </p:spPr>
      </p:pic>
      <p:pic>
        <p:nvPicPr>
          <p:cNvPr id="374" name="Рисунок 37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68" y="4514463"/>
            <a:ext cx="287325" cy="281940"/>
          </a:xfrm>
          <a:prstGeom prst="rect">
            <a:avLst/>
          </a:prstGeom>
        </p:spPr>
      </p:pic>
      <p:pic>
        <p:nvPicPr>
          <p:cNvPr id="375" name="Рисунок 37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78" y="4515329"/>
            <a:ext cx="287325" cy="281940"/>
          </a:xfrm>
          <a:prstGeom prst="rect">
            <a:avLst/>
          </a:prstGeom>
        </p:spPr>
      </p:pic>
      <p:pic>
        <p:nvPicPr>
          <p:cNvPr id="376" name="Рисунок 37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29" y="4513630"/>
            <a:ext cx="287325" cy="281940"/>
          </a:xfrm>
          <a:prstGeom prst="rect">
            <a:avLst/>
          </a:prstGeom>
        </p:spPr>
      </p:pic>
      <p:pic>
        <p:nvPicPr>
          <p:cNvPr id="377" name="Рисунок 37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17" y="4514860"/>
            <a:ext cx="287325" cy="281940"/>
          </a:xfrm>
          <a:prstGeom prst="rect">
            <a:avLst/>
          </a:prstGeom>
        </p:spPr>
      </p:pic>
      <p:pic>
        <p:nvPicPr>
          <p:cNvPr id="378" name="Рисунок 37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56" y="4515547"/>
            <a:ext cx="287325" cy="281940"/>
          </a:xfrm>
          <a:prstGeom prst="rect">
            <a:avLst/>
          </a:prstGeom>
        </p:spPr>
      </p:pic>
      <p:pic>
        <p:nvPicPr>
          <p:cNvPr id="379" name="Рисунок 37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83" y="4520503"/>
            <a:ext cx="287325" cy="281940"/>
          </a:xfrm>
          <a:prstGeom prst="rect">
            <a:avLst/>
          </a:prstGeom>
        </p:spPr>
      </p:pic>
      <p:pic>
        <p:nvPicPr>
          <p:cNvPr id="380" name="Рисунок 37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7" y="4514860"/>
            <a:ext cx="287325" cy="281940"/>
          </a:xfrm>
          <a:prstGeom prst="rect">
            <a:avLst/>
          </a:prstGeom>
        </p:spPr>
      </p:pic>
      <p:pic>
        <p:nvPicPr>
          <p:cNvPr id="381" name="Рисунок 38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07" y="4505476"/>
            <a:ext cx="287325" cy="281940"/>
          </a:xfrm>
          <a:prstGeom prst="rect">
            <a:avLst/>
          </a:prstGeom>
        </p:spPr>
      </p:pic>
      <p:pic>
        <p:nvPicPr>
          <p:cNvPr id="382" name="Рисунок 38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95" y="4506706"/>
            <a:ext cx="287325" cy="281940"/>
          </a:xfrm>
          <a:prstGeom prst="rect">
            <a:avLst/>
          </a:prstGeom>
        </p:spPr>
      </p:pic>
      <p:pic>
        <p:nvPicPr>
          <p:cNvPr id="383" name="Рисунок 38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34" y="4507393"/>
            <a:ext cx="287325" cy="281940"/>
          </a:xfrm>
          <a:prstGeom prst="rect">
            <a:avLst/>
          </a:prstGeom>
        </p:spPr>
      </p:pic>
      <p:pic>
        <p:nvPicPr>
          <p:cNvPr id="384" name="Рисунок 38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5" y="4506706"/>
            <a:ext cx="287325" cy="281940"/>
          </a:xfrm>
          <a:prstGeom prst="rect">
            <a:avLst/>
          </a:prstGeom>
        </p:spPr>
      </p:pic>
      <p:pic>
        <p:nvPicPr>
          <p:cNvPr id="385" name="Рисунок 38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74" y="4771361"/>
            <a:ext cx="287325" cy="281940"/>
          </a:xfrm>
          <a:prstGeom prst="rect">
            <a:avLst/>
          </a:prstGeom>
        </p:spPr>
      </p:pic>
      <p:pic>
        <p:nvPicPr>
          <p:cNvPr id="386" name="Рисунок 3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4" y="4772227"/>
            <a:ext cx="287325" cy="281940"/>
          </a:xfrm>
          <a:prstGeom prst="rect">
            <a:avLst/>
          </a:prstGeom>
        </p:spPr>
      </p:pic>
      <p:pic>
        <p:nvPicPr>
          <p:cNvPr id="387" name="Рисунок 38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35" y="4770528"/>
            <a:ext cx="287325" cy="281940"/>
          </a:xfrm>
          <a:prstGeom prst="rect">
            <a:avLst/>
          </a:prstGeom>
        </p:spPr>
      </p:pic>
      <p:pic>
        <p:nvPicPr>
          <p:cNvPr id="388" name="Рисунок 3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23" y="4771758"/>
            <a:ext cx="287325" cy="281940"/>
          </a:xfrm>
          <a:prstGeom prst="rect">
            <a:avLst/>
          </a:prstGeom>
        </p:spPr>
      </p:pic>
      <p:pic>
        <p:nvPicPr>
          <p:cNvPr id="389" name="Рисунок 38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2" y="4772445"/>
            <a:ext cx="287325" cy="281940"/>
          </a:xfrm>
          <a:prstGeom prst="rect">
            <a:avLst/>
          </a:prstGeom>
        </p:spPr>
      </p:pic>
      <p:pic>
        <p:nvPicPr>
          <p:cNvPr id="390" name="Рисунок 3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9" y="4777401"/>
            <a:ext cx="287325" cy="281940"/>
          </a:xfrm>
          <a:prstGeom prst="rect">
            <a:avLst/>
          </a:prstGeom>
        </p:spPr>
      </p:pic>
      <p:pic>
        <p:nvPicPr>
          <p:cNvPr id="391" name="Рисунок 3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33" y="4771758"/>
            <a:ext cx="287325" cy="281940"/>
          </a:xfrm>
          <a:prstGeom prst="rect">
            <a:avLst/>
          </a:prstGeom>
        </p:spPr>
      </p:pic>
      <p:pic>
        <p:nvPicPr>
          <p:cNvPr id="392" name="Рисунок 39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13" y="4762374"/>
            <a:ext cx="287325" cy="281940"/>
          </a:xfrm>
          <a:prstGeom prst="rect">
            <a:avLst/>
          </a:prstGeom>
        </p:spPr>
      </p:pic>
      <p:pic>
        <p:nvPicPr>
          <p:cNvPr id="393" name="Рисунок 39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301" y="4763604"/>
            <a:ext cx="287325" cy="281940"/>
          </a:xfrm>
          <a:prstGeom prst="rect">
            <a:avLst/>
          </a:prstGeom>
        </p:spPr>
      </p:pic>
      <p:pic>
        <p:nvPicPr>
          <p:cNvPr id="394" name="Рисунок 39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58" y="4764291"/>
            <a:ext cx="287325" cy="281940"/>
          </a:xfrm>
          <a:prstGeom prst="rect">
            <a:avLst/>
          </a:prstGeom>
        </p:spPr>
      </p:pic>
      <p:pic>
        <p:nvPicPr>
          <p:cNvPr id="395" name="Рисунок 39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11" y="4763604"/>
            <a:ext cx="287325" cy="281940"/>
          </a:xfrm>
          <a:prstGeom prst="rect">
            <a:avLst/>
          </a:prstGeom>
        </p:spPr>
      </p:pic>
      <p:pic>
        <p:nvPicPr>
          <p:cNvPr id="396" name="Рисунок 39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68" y="5037033"/>
            <a:ext cx="287325" cy="281940"/>
          </a:xfrm>
          <a:prstGeom prst="rect">
            <a:avLst/>
          </a:prstGeom>
        </p:spPr>
      </p:pic>
      <p:pic>
        <p:nvPicPr>
          <p:cNvPr id="397" name="Рисунок 3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78" y="5037899"/>
            <a:ext cx="287325" cy="281940"/>
          </a:xfrm>
          <a:prstGeom prst="rect">
            <a:avLst/>
          </a:prstGeom>
        </p:spPr>
      </p:pic>
      <p:pic>
        <p:nvPicPr>
          <p:cNvPr id="398" name="Рисунок 39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29" y="5036200"/>
            <a:ext cx="287325" cy="281940"/>
          </a:xfrm>
          <a:prstGeom prst="rect">
            <a:avLst/>
          </a:prstGeom>
        </p:spPr>
      </p:pic>
      <p:pic>
        <p:nvPicPr>
          <p:cNvPr id="399" name="Рисунок 39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17" y="5037430"/>
            <a:ext cx="287325" cy="281940"/>
          </a:xfrm>
          <a:prstGeom prst="rect">
            <a:avLst/>
          </a:prstGeom>
        </p:spPr>
      </p:pic>
      <p:pic>
        <p:nvPicPr>
          <p:cNvPr id="400" name="Рисунок 39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56" y="5038117"/>
            <a:ext cx="287325" cy="281940"/>
          </a:xfrm>
          <a:prstGeom prst="rect">
            <a:avLst/>
          </a:prstGeom>
        </p:spPr>
      </p:pic>
      <p:pic>
        <p:nvPicPr>
          <p:cNvPr id="401" name="Рисунок 4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83" y="5043073"/>
            <a:ext cx="287325" cy="281940"/>
          </a:xfrm>
          <a:prstGeom prst="rect">
            <a:avLst/>
          </a:prstGeom>
        </p:spPr>
      </p:pic>
      <p:pic>
        <p:nvPicPr>
          <p:cNvPr id="402" name="Рисунок 40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7" y="5037430"/>
            <a:ext cx="287325" cy="281940"/>
          </a:xfrm>
          <a:prstGeom prst="rect">
            <a:avLst/>
          </a:prstGeom>
        </p:spPr>
      </p:pic>
      <p:pic>
        <p:nvPicPr>
          <p:cNvPr id="403" name="Рисунок 4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07" y="5028046"/>
            <a:ext cx="287325" cy="281940"/>
          </a:xfrm>
          <a:prstGeom prst="rect">
            <a:avLst/>
          </a:prstGeom>
        </p:spPr>
      </p:pic>
      <p:pic>
        <p:nvPicPr>
          <p:cNvPr id="404" name="Рисунок 40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95" y="5029276"/>
            <a:ext cx="287325" cy="281940"/>
          </a:xfrm>
          <a:prstGeom prst="rect">
            <a:avLst/>
          </a:prstGeom>
        </p:spPr>
      </p:pic>
      <p:pic>
        <p:nvPicPr>
          <p:cNvPr id="405" name="Рисунок 40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52" y="5029963"/>
            <a:ext cx="287325" cy="281940"/>
          </a:xfrm>
          <a:prstGeom prst="rect">
            <a:avLst/>
          </a:prstGeom>
        </p:spPr>
      </p:pic>
      <p:pic>
        <p:nvPicPr>
          <p:cNvPr id="406" name="Рисунок 40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5" y="5029276"/>
            <a:ext cx="287325" cy="281940"/>
          </a:xfrm>
          <a:prstGeom prst="rect">
            <a:avLst/>
          </a:prstGeom>
        </p:spPr>
      </p:pic>
      <p:pic>
        <p:nvPicPr>
          <p:cNvPr id="407" name="Рисунок 40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74" y="5292272"/>
            <a:ext cx="287325" cy="281940"/>
          </a:xfrm>
          <a:prstGeom prst="rect">
            <a:avLst/>
          </a:prstGeom>
        </p:spPr>
      </p:pic>
      <p:pic>
        <p:nvPicPr>
          <p:cNvPr id="408" name="Рисунок 40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4" y="5293138"/>
            <a:ext cx="287325" cy="281940"/>
          </a:xfrm>
          <a:prstGeom prst="rect">
            <a:avLst/>
          </a:prstGeom>
        </p:spPr>
      </p:pic>
      <p:pic>
        <p:nvPicPr>
          <p:cNvPr id="409" name="Рисунок 40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35" y="5291439"/>
            <a:ext cx="287325" cy="281940"/>
          </a:xfrm>
          <a:prstGeom prst="rect">
            <a:avLst/>
          </a:prstGeom>
        </p:spPr>
      </p:pic>
      <p:pic>
        <p:nvPicPr>
          <p:cNvPr id="410" name="Рисунок 40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23" y="5292669"/>
            <a:ext cx="287325" cy="281940"/>
          </a:xfrm>
          <a:prstGeom prst="rect">
            <a:avLst/>
          </a:prstGeom>
        </p:spPr>
      </p:pic>
      <p:pic>
        <p:nvPicPr>
          <p:cNvPr id="411" name="Рисунок 4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2" y="5293356"/>
            <a:ext cx="287325" cy="281940"/>
          </a:xfrm>
          <a:prstGeom prst="rect">
            <a:avLst/>
          </a:prstGeom>
        </p:spPr>
      </p:pic>
      <p:pic>
        <p:nvPicPr>
          <p:cNvPr id="412" name="Рисунок 4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9" y="5298312"/>
            <a:ext cx="287325" cy="281940"/>
          </a:xfrm>
          <a:prstGeom prst="rect">
            <a:avLst/>
          </a:prstGeom>
        </p:spPr>
      </p:pic>
      <p:pic>
        <p:nvPicPr>
          <p:cNvPr id="413" name="Рисунок 4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33" y="5292669"/>
            <a:ext cx="287325" cy="281940"/>
          </a:xfrm>
          <a:prstGeom prst="rect">
            <a:avLst/>
          </a:prstGeom>
        </p:spPr>
      </p:pic>
      <p:pic>
        <p:nvPicPr>
          <p:cNvPr id="414" name="Рисунок 4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13" y="5283285"/>
            <a:ext cx="287325" cy="281940"/>
          </a:xfrm>
          <a:prstGeom prst="rect">
            <a:avLst/>
          </a:prstGeom>
        </p:spPr>
      </p:pic>
      <p:pic>
        <p:nvPicPr>
          <p:cNvPr id="415" name="Рисунок 4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301" y="5284515"/>
            <a:ext cx="287325" cy="281940"/>
          </a:xfrm>
          <a:prstGeom prst="rect">
            <a:avLst/>
          </a:prstGeom>
        </p:spPr>
      </p:pic>
      <p:pic>
        <p:nvPicPr>
          <p:cNvPr id="416" name="Рисунок 4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0" y="5282754"/>
            <a:ext cx="287325" cy="281940"/>
          </a:xfrm>
          <a:prstGeom prst="rect">
            <a:avLst/>
          </a:prstGeom>
        </p:spPr>
      </p:pic>
      <p:pic>
        <p:nvPicPr>
          <p:cNvPr id="417" name="Рисунок 4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11" y="5284515"/>
            <a:ext cx="287325" cy="281940"/>
          </a:xfrm>
          <a:prstGeom prst="rect">
            <a:avLst/>
          </a:prstGeom>
        </p:spPr>
      </p:pic>
      <p:pic>
        <p:nvPicPr>
          <p:cNvPr id="418" name="Рисунок 4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32" y="5540454"/>
            <a:ext cx="287325" cy="281940"/>
          </a:xfrm>
          <a:prstGeom prst="rect">
            <a:avLst/>
          </a:prstGeom>
        </p:spPr>
      </p:pic>
      <p:pic>
        <p:nvPicPr>
          <p:cNvPr id="419" name="Рисунок 4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42" y="5541320"/>
            <a:ext cx="287325" cy="281940"/>
          </a:xfrm>
          <a:prstGeom prst="rect">
            <a:avLst/>
          </a:prstGeom>
        </p:spPr>
      </p:pic>
      <p:pic>
        <p:nvPicPr>
          <p:cNvPr id="420" name="Рисунок 4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93" y="5539621"/>
            <a:ext cx="287325" cy="281940"/>
          </a:xfrm>
          <a:prstGeom prst="rect">
            <a:avLst/>
          </a:prstGeom>
        </p:spPr>
      </p:pic>
      <p:pic>
        <p:nvPicPr>
          <p:cNvPr id="421" name="Рисунок 4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81" y="5540851"/>
            <a:ext cx="287325" cy="281940"/>
          </a:xfrm>
          <a:prstGeom prst="rect">
            <a:avLst/>
          </a:prstGeom>
        </p:spPr>
      </p:pic>
      <p:pic>
        <p:nvPicPr>
          <p:cNvPr id="422" name="Рисунок 4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20" y="5541538"/>
            <a:ext cx="287325" cy="281940"/>
          </a:xfrm>
          <a:prstGeom prst="rect">
            <a:avLst/>
          </a:prstGeom>
        </p:spPr>
      </p:pic>
      <p:pic>
        <p:nvPicPr>
          <p:cNvPr id="423" name="Рисунок 4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47" y="5546494"/>
            <a:ext cx="287325" cy="281940"/>
          </a:xfrm>
          <a:prstGeom prst="rect">
            <a:avLst/>
          </a:prstGeom>
        </p:spPr>
      </p:pic>
      <p:pic>
        <p:nvPicPr>
          <p:cNvPr id="424" name="Рисунок 4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1" y="5540851"/>
            <a:ext cx="287325" cy="281940"/>
          </a:xfrm>
          <a:prstGeom prst="rect">
            <a:avLst/>
          </a:prstGeom>
        </p:spPr>
      </p:pic>
      <p:pic>
        <p:nvPicPr>
          <p:cNvPr id="425" name="Рисунок 4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71" y="5531467"/>
            <a:ext cx="287325" cy="281940"/>
          </a:xfrm>
          <a:prstGeom prst="rect">
            <a:avLst/>
          </a:prstGeom>
        </p:spPr>
      </p:pic>
      <p:pic>
        <p:nvPicPr>
          <p:cNvPr id="426" name="Рисунок 4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59" y="5532697"/>
            <a:ext cx="287325" cy="281940"/>
          </a:xfrm>
          <a:prstGeom prst="rect">
            <a:avLst/>
          </a:prstGeom>
        </p:spPr>
      </p:pic>
      <p:pic>
        <p:nvPicPr>
          <p:cNvPr id="427" name="Рисунок 4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98" y="5530936"/>
            <a:ext cx="287325" cy="281940"/>
          </a:xfrm>
          <a:prstGeom prst="rect">
            <a:avLst/>
          </a:prstGeom>
        </p:spPr>
      </p:pic>
      <p:pic>
        <p:nvPicPr>
          <p:cNvPr id="428" name="Рисунок 4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269" y="5532697"/>
            <a:ext cx="287325" cy="281940"/>
          </a:xfrm>
          <a:prstGeom prst="rect">
            <a:avLst/>
          </a:prstGeom>
        </p:spPr>
      </p:pic>
      <p:pic>
        <p:nvPicPr>
          <p:cNvPr id="429" name="Рисунок 42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83" y="5809301"/>
            <a:ext cx="287325" cy="281940"/>
          </a:xfrm>
          <a:prstGeom prst="rect">
            <a:avLst/>
          </a:prstGeom>
        </p:spPr>
      </p:pic>
      <p:pic>
        <p:nvPicPr>
          <p:cNvPr id="430" name="Рисунок 42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3" y="5810167"/>
            <a:ext cx="287325" cy="281940"/>
          </a:xfrm>
          <a:prstGeom prst="rect">
            <a:avLst/>
          </a:prstGeom>
        </p:spPr>
      </p:pic>
      <p:pic>
        <p:nvPicPr>
          <p:cNvPr id="431" name="Рисунок 4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44" y="5808468"/>
            <a:ext cx="287325" cy="281940"/>
          </a:xfrm>
          <a:prstGeom prst="rect">
            <a:avLst/>
          </a:prstGeom>
        </p:spPr>
      </p:pic>
      <p:pic>
        <p:nvPicPr>
          <p:cNvPr id="432" name="Рисунок 4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32" y="5809698"/>
            <a:ext cx="287325" cy="281940"/>
          </a:xfrm>
          <a:prstGeom prst="rect">
            <a:avLst/>
          </a:prstGeom>
        </p:spPr>
      </p:pic>
      <p:pic>
        <p:nvPicPr>
          <p:cNvPr id="433" name="Рисунок 4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71" y="5810385"/>
            <a:ext cx="287325" cy="281940"/>
          </a:xfrm>
          <a:prstGeom prst="rect">
            <a:avLst/>
          </a:prstGeom>
        </p:spPr>
      </p:pic>
      <p:pic>
        <p:nvPicPr>
          <p:cNvPr id="434" name="Рисунок 4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98" y="5815341"/>
            <a:ext cx="287325" cy="281940"/>
          </a:xfrm>
          <a:prstGeom prst="rect">
            <a:avLst/>
          </a:prstGeom>
        </p:spPr>
      </p:pic>
      <p:pic>
        <p:nvPicPr>
          <p:cNvPr id="435" name="Рисунок 4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42" y="5809698"/>
            <a:ext cx="287325" cy="281940"/>
          </a:xfrm>
          <a:prstGeom prst="rect">
            <a:avLst/>
          </a:prstGeom>
        </p:spPr>
      </p:pic>
      <p:pic>
        <p:nvPicPr>
          <p:cNvPr id="436" name="Рисунок 43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22" y="5800314"/>
            <a:ext cx="287325" cy="281940"/>
          </a:xfrm>
          <a:prstGeom prst="rect">
            <a:avLst/>
          </a:prstGeom>
        </p:spPr>
      </p:pic>
      <p:pic>
        <p:nvPicPr>
          <p:cNvPr id="437" name="Рисунок 43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10" y="5801544"/>
            <a:ext cx="287325" cy="281940"/>
          </a:xfrm>
          <a:prstGeom prst="rect">
            <a:avLst/>
          </a:prstGeom>
        </p:spPr>
      </p:pic>
      <p:pic>
        <p:nvPicPr>
          <p:cNvPr id="438" name="Рисунок 4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049" y="5799783"/>
            <a:ext cx="287325" cy="281940"/>
          </a:xfrm>
          <a:prstGeom prst="rect">
            <a:avLst/>
          </a:prstGeom>
        </p:spPr>
      </p:pic>
      <p:pic>
        <p:nvPicPr>
          <p:cNvPr id="439" name="Рисунок 4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20" y="5801544"/>
            <a:ext cx="287325" cy="281940"/>
          </a:xfrm>
          <a:prstGeom prst="rect">
            <a:avLst/>
          </a:prstGeom>
        </p:spPr>
      </p:pic>
      <p:pic>
        <p:nvPicPr>
          <p:cNvPr id="440" name="Рисунок 43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41" y="6057483"/>
            <a:ext cx="287325" cy="281940"/>
          </a:xfrm>
          <a:prstGeom prst="rect">
            <a:avLst/>
          </a:prstGeom>
        </p:spPr>
      </p:pic>
      <p:pic>
        <p:nvPicPr>
          <p:cNvPr id="441" name="Рисунок 4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51" y="6058349"/>
            <a:ext cx="287325" cy="281940"/>
          </a:xfrm>
          <a:prstGeom prst="rect">
            <a:avLst/>
          </a:prstGeom>
        </p:spPr>
      </p:pic>
      <p:pic>
        <p:nvPicPr>
          <p:cNvPr id="442" name="Рисунок 44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02" y="6056650"/>
            <a:ext cx="287325" cy="281940"/>
          </a:xfrm>
          <a:prstGeom prst="rect">
            <a:avLst/>
          </a:prstGeom>
        </p:spPr>
      </p:pic>
      <p:pic>
        <p:nvPicPr>
          <p:cNvPr id="443" name="Рисунок 44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0" y="6057880"/>
            <a:ext cx="287325" cy="281940"/>
          </a:xfrm>
          <a:prstGeom prst="rect">
            <a:avLst/>
          </a:prstGeom>
        </p:spPr>
      </p:pic>
      <p:pic>
        <p:nvPicPr>
          <p:cNvPr id="444" name="Рисунок 44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9" y="6058567"/>
            <a:ext cx="287325" cy="281940"/>
          </a:xfrm>
          <a:prstGeom prst="rect">
            <a:avLst/>
          </a:prstGeom>
        </p:spPr>
      </p:pic>
      <p:pic>
        <p:nvPicPr>
          <p:cNvPr id="445" name="Рисунок 4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6063523"/>
            <a:ext cx="287325" cy="281940"/>
          </a:xfrm>
          <a:prstGeom prst="rect">
            <a:avLst/>
          </a:prstGeom>
        </p:spPr>
      </p:pic>
      <p:pic>
        <p:nvPicPr>
          <p:cNvPr id="446" name="Рисунок 44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00" y="6057880"/>
            <a:ext cx="287325" cy="281940"/>
          </a:xfrm>
          <a:prstGeom prst="rect">
            <a:avLst/>
          </a:prstGeom>
        </p:spPr>
      </p:pic>
      <p:pic>
        <p:nvPicPr>
          <p:cNvPr id="447" name="Рисунок 44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0" y="6048496"/>
            <a:ext cx="287325" cy="281940"/>
          </a:xfrm>
          <a:prstGeom prst="rect">
            <a:avLst/>
          </a:prstGeom>
        </p:spPr>
      </p:pic>
      <p:pic>
        <p:nvPicPr>
          <p:cNvPr id="448" name="Рисунок 44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8" y="6049726"/>
            <a:ext cx="287325" cy="281940"/>
          </a:xfrm>
          <a:prstGeom prst="rect">
            <a:avLst/>
          </a:prstGeom>
        </p:spPr>
      </p:pic>
      <p:pic>
        <p:nvPicPr>
          <p:cNvPr id="449" name="Рисунок 44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507" y="6047965"/>
            <a:ext cx="287325" cy="281940"/>
          </a:xfrm>
          <a:prstGeom prst="rect">
            <a:avLst/>
          </a:prstGeom>
        </p:spPr>
      </p:pic>
      <p:pic>
        <p:nvPicPr>
          <p:cNvPr id="450" name="Рисунок 4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978" y="6049726"/>
            <a:ext cx="287325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7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17086" y="105797"/>
            <a:ext cx="9372600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800" b="1" dirty="0" smtClean="0">
                <a:latin typeface="Century Gothic" panose="020B0502020202020204" pitchFamily="34" charset="0"/>
              </a:rPr>
              <a:t>ПЛАТФОРМА АПИ 18 ВОЛЬТ</a:t>
            </a:r>
          </a:p>
          <a:p>
            <a:r>
              <a:rPr lang="ru-RU" sz="1600" dirty="0" smtClean="0">
                <a:latin typeface="Century Gothic" panose="020B0502020202020204" pitchFamily="34" charset="0"/>
              </a:rPr>
              <a:t>СОВМЕСТИМОСТЬ БАТАРЕЙ</a:t>
            </a:r>
            <a:r>
              <a:rPr lang="ru-RU" sz="1800" b="1" dirty="0" smtClean="0">
                <a:latin typeface="Century Gothic" panose="020B0502020202020204" pitchFamily="34" charset="0"/>
              </a:rPr>
              <a:t> </a:t>
            </a:r>
            <a:r>
              <a:rPr lang="ru-RU" sz="1800" dirty="0" smtClean="0">
                <a:latin typeface="Century Gothic" panose="020B0502020202020204" pitchFamily="34" charset="0"/>
              </a:rPr>
              <a:t> 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21244"/>
              </p:ext>
            </p:extLst>
          </p:nvPr>
        </p:nvGraphicFramePr>
        <p:xfrm>
          <a:off x="117086" y="1083879"/>
          <a:ext cx="11788969" cy="547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007">
                  <a:extLst>
                    <a:ext uri="{9D8B030D-6E8A-4147-A177-3AD203B41FA5}">
                      <a16:colId xmlns:a16="http://schemas.microsoft.com/office/drawing/2014/main" val="1285520787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3783841069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3614059802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51449574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2982348112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468058690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23959611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349012096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25077404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094812826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308310825"/>
                    </a:ext>
                  </a:extLst>
                </a:gridCol>
                <a:gridCol w="919542">
                  <a:extLst>
                    <a:ext uri="{9D8B030D-6E8A-4147-A177-3AD203B41FA5}">
                      <a16:colId xmlns:a16="http://schemas.microsoft.com/office/drawing/2014/main" val="119265193"/>
                    </a:ext>
                  </a:extLst>
                </a:gridCol>
              </a:tblGrid>
              <a:tr h="24317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Тип АКБ</a:t>
                      </a:r>
                      <a:endParaRPr lang="ru-RU" sz="12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 18В</a:t>
                      </a:r>
                      <a:endParaRPr lang="ru-RU" sz="12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АПИМАКС</a:t>
                      </a: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18В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 18/36В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АПИМАКС</a:t>
                      </a: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18/36В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26561"/>
                  </a:ext>
                </a:extLst>
              </a:tr>
              <a:tr h="243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Ёмкость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2,0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2,5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5,0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8,0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10,0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4/2</a:t>
                      </a:r>
                      <a:r>
                        <a:rPr lang="ru-RU" sz="1200" baseline="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5/2,5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8/4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10/5 </a:t>
                      </a:r>
                      <a:r>
                        <a:rPr lang="ru-RU" sz="12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Ач</a:t>
                      </a:r>
                      <a:endParaRPr lang="ru-RU" sz="12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0592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УШМ-125/18В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57828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УШМ-125/18В</a:t>
                      </a:r>
                      <a:r>
                        <a:rPr lang="ru-RU" sz="1000" dirty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Э</a:t>
                      </a: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23866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err="1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ПШМ</a:t>
                      </a: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--/18ВЭ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654710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ШМ-110/18ВЭ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026164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ЭПМ-125/18ВЭ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81124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ЭПМ-150/18ВЭ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453561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ЭПМ-180/18ВЭ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75381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ДПА-165/18В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42381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algn="l"/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ДПА-165/18ВМ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42964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МПА-65/18Л2</a:t>
                      </a:r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53136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0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НПА-150/18ВМ</a:t>
                      </a:r>
                      <a:endParaRPr lang="ru-RU" sz="10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 smtClean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48416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МФА-18ВМ</a:t>
                      </a: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05568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ФМА-55/18ВЭ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54754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РА-82/18В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71569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ВПА-6/18В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977822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ШПА-310/18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00237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АМ-40/18В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545925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ПЦА-10/18В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45819"/>
                  </a:ext>
                </a:extLst>
              </a:tr>
              <a:tr h="229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ysClr val="windowText" lastClr="000000"/>
                          </a:solidFill>
                          <a:latin typeface="Century Gothic" panose="020B0502020202020204" pitchFamily="34" charset="0"/>
                        </a:rPr>
                        <a:t>СА-30/18В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solidFill>
                          <a:sysClr val="windowText" lastClr="0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8634"/>
                  </a:ext>
                </a:extLst>
              </a:tr>
            </a:tbl>
          </a:graphicData>
        </a:graphic>
      </p:graphicFrame>
      <p:pic>
        <p:nvPicPr>
          <p:cNvPr id="142" name="Picture 2" descr="https://www.interskol.ru/storage/products/Akkumulyator_2.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04" y="253778"/>
            <a:ext cx="1041148" cy="8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Рисунок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09" y="403510"/>
            <a:ext cx="879884" cy="616278"/>
          </a:xfrm>
          <a:prstGeom prst="rect">
            <a:avLst/>
          </a:prstGeom>
        </p:spPr>
      </p:pic>
      <p:pic>
        <p:nvPicPr>
          <p:cNvPr id="144" name="Рисунок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427" y="419459"/>
            <a:ext cx="832564" cy="613300"/>
          </a:xfrm>
          <a:prstGeom prst="rect">
            <a:avLst/>
          </a:prstGeom>
        </p:spPr>
      </p:pic>
      <p:pic>
        <p:nvPicPr>
          <p:cNvPr id="168" name="Рисунок 16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1626134"/>
            <a:ext cx="287325" cy="281940"/>
          </a:xfrm>
          <a:prstGeom prst="rect">
            <a:avLst/>
          </a:prstGeom>
        </p:spPr>
      </p:pic>
      <p:pic>
        <p:nvPicPr>
          <p:cNvPr id="179" name="Рисунок 17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1627000"/>
            <a:ext cx="287325" cy="281940"/>
          </a:xfrm>
          <a:prstGeom prst="rect">
            <a:avLst/>
          </a:prstGeom>
        </p:spPr>
      </p:pic>
      <p:pic>
        <p:nvPicPr>
          <p:cNvPr id="190" name="Рисунок 1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1625301"/>
            <a:ext cx="287325" cy="281940"/>
          </a:xfrm>
          <a:prstGeom prst="rect">
            <a:avLst/>
          </a:prstGeom>
        </p:spPr>
      </p:pic>
      <p:pic>
        <p:nvPicPr>
          <p:cNvPr id="201" name="Рисунок 2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1626531"/>
            <a:ext cx="287325" cy="281940"/>
          </a:xfrm>
          <a:prstGeom prst="rect">
            <a:avLst/>
          </a:prstGeom>
        </p:spPr>
      </p:pic>
      <p:pic>
        <p:nvPicPr>
          <p:cNvPr id="234" name="Рисунок 2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1627218"/>
            <a:ext cx="287325" cy="281940"/>
          </a:xfrm>
          <a:prstGeom prst="rect">
            <a:avLst/>
          </a:prstGeom>
        </p:spPr>
      </p:pic>
      <p:pic>
        <p:nvPicPr>
          <p:cNvPr id="245" name="Рисунок 24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1632174"/>
            <a:ext cx="287325" cy="281940"/>
          </a:xfrm>
          <a:prstGeom prst="rect">
            <a:avLst/>
          </a:prstGeom>
        </p:spPr>
      </p:pic>
      <p:pic>
        <p:nvPicPr>
          <p:cNvPr id="273" name="Рисунок 27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1626531"/>
            <a:ext cx="287325" cy="28194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1617147"/>
            <a:ext cx="287325" cy="281940"/>
          </a:xfrm>
          <a:prstGeom prst="rect">
            <a:avLst/>
          </a:prstGeom>
        </p:spPr>
      </p:pic>
      <p:pic>
        <p:nvPicPr>
          <p:cNvPr id="139" name="Рисунок 1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1618377"/>
            <a:ext cx="287325" cy="281940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1619064"/>
            <a:ext cx="287325" cy="281940"/>
          </a:xfrm>
          <a:prstGeom prst="rect">
            <a:avLst/>
          </a:prstGeom>
        </p:spPr>
      </p:pic>
      <p:pic>
        <p:nvPicPr>
          <p:cNvPr id="141" name="Рисунок 1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1618377"/>
            <a:ext cx="287325" cy="281940"/>
          </a:xfrm>
          <a:prstGeom prst="rect">
            <a:avLst/>
          </a:prstGeom>
        </p:spPr>
      </p:pic>
      <p:pic>
        <p:nvPicPr>
          <p:cNvPr id="148" name="Рисунок 14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1883032"/>
            <a:ext cx="287325" cy="281940"/>
          </a:xfrm>
          <a:prstGeom prst="rect">
            <a:avLst/>
          </a:prstGeom>
        </p:spPr>
      </p:pic>
      <p:pic>
        <p:nvPicPr>
          <p:cNvPr id="149" name="Рисунок 14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1883898"/>
            <a:ext cx="287325" cy="281940"/>
          </a:xfrm>
          <a:prstGeom prst="rect">
            <a:avLst/>
          </a:prstGeom>
        </p:spPr>
      </p:pic>
      <p:pic>
        <p:nvPicPr>
          <p:cNvPr id="150" name="Рисунок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1882199"/>
            <a:ext cx="287325" cy="281940"/>
          </a:xfrm>
          <a:prstGeom prst="rect">
            <a:avLst/>
          </a:prstGeom>
        </p:spPr>
      </p:pic>
      <p:pic>
        <p:nvPicPr>
          <p:cNvPr id="156" name="Рисунок 1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1883429"/>
            <a:ext cx="287325" cy="281940"/>
          </a:xfrm>
          <a:prstGeom prst="rect">
            <a:avLst/>
          </a:prstGeom>
        </p:spPr>
      </p:pic>
      <p:pic>
        <p:nvPicPr>
          <p:cNvPr id="212" name="Рисунок 2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1884116"/>
            <a:ext cx="287325" cy="281940"/>
          </a:xfrm>
          <a:prstGeom prst="rect">
            <a:avLst/>
          </a:prstGeom>
        </p:spPr>
      </p:pic>
      <p:pic>
        <p:nvPicPr>
          <p:cNvPr id="213" name="Рисунок 2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1889072"/>
            <a:ext cx="287325" cy="281940"/>
          </a:xfrm>
          <a:prstGeom prst="rect">
            <a:avLst/>
          </a:prstGeom>
        </p:spPr>
      </p:pic>
      <p:pic>
        <p:nvPicPr>
          <p:cNvPr id="214" name="Рисунок 2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1883429"/>
            <a:ext cx="287325" cy="281940"/>
          </a:xfrm>
          <a:prstGeom prst="rect">
            <a:avLst/>
          </a:prstGeom>
        </p:spPr>
      </p:pic>
      <p:pic>
        <p:nvPicPr>
          <p:cNvPr id="215" name="Рисунок 2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1874045"/>
            <a:ext cx="287325" cy="281940"/>
          </a:xfrm>
          <a:prstGeom prst="rect">
            <a:avLst/>
          </a:prstGeom>
        </p:spPr>
      </p:pic>
      <p:pic>
        <p:nvPicPr>
          <p:cNvPr id="216" name="Рисунок 2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1875275"/>
            <a:ext cx="287325" cy="281940"/>
          </a:xfrm>
          <a:prstGeom prst="rect">
            <a:avLst/>
          </a:prstGeom>
        </p:spPr>
      </p:pic>
      <p:pic>
        <p:nvPicPr>
          <p:cNvPr id="217" name="Рисунок 2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1875962"/>
            <a:ext cx="287325" cy="281940"/>
          </a:xfrm>
          <a:prstGeom prst="rect">
            <a:avLst/>
          </a:prstGeom>
        </p:spPr>
      </p:pic>
      <p:pic>
        <p:nvPicPr>
          <p:cNvPr id="218" name="Рисунок 2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1875275"/>
            <a:ext cx="287325" cy="281940"/>
          </a:xfrm>
          <a:prstGeom prst="rect">
            <a:avLst/>
          </a:prstGeom>
        </p:spPr>
      </p:pic>
      <p:pic>
        <p:nvPicPr>
          <p:cNvPr id="219" name="Рисунок 2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2148704"/>
            <a:ext cx="287325" cy="281940"/>
          </a:xfrm>
          <a:prstGeom prst="rect">
            <a:avLst/>
          </a:prstGeom>
        </p:spPr>
      </p:pic>
      <p:pic>
        <p:nvPicPr>
          <p:cNvPr id="220" name="Рисунок 2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2149570"/>
            <a:ext cx="287325" cy="281940"/>
          </a:xfrm>
          <a:prstGeom prst="rect">
            <a:avLst/>
          </a:prstGeom>
        </p:spPr>
      </p:pic>
      <p:pic>
        <p:nvPicPr>
          <p:cNvPr id="221" name="Рисунок 2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2147871"/>
            <a:ext cx="287325" cy="281940"/>
          </a:xfrm>
          <a:prstGeom prst="rect">
            <a:avLst/>
          </a:prstGeom>
        </p:spPr>
      </p:pic>
      <p:pic>
        <p:nvPicPr>
          <p:cNvPr id="222" name="Рисунок 2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2149101"/>
            <a:ext cx="287325" cy="281940"/>
          </a:xfrm>
          <a:prstGeom prst="rect">
            <a:avLst/>
          </a:prstGeom>
        </p:spPr>
      </p:pic>
      <p:pic>
        <p:nvPicPr>
          <p:cNvPr id="223" name="Рисунок 2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2149788"/>
            <a:ext cx="287325" cy="281940"/>
          </a:xfrm>
          <a:prstGeom prst="rect">
            <a:avLst/>
          </a:prstGeom>
        </p:spPr>
      </p:pic>
      <p:pic>
        <p:nvPicPr>
          <p:cNvPr id="224" name="Рисунок 2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2154744"/>
            <a:ext cx="287325" cy="281940"/>
          </a:xfrm>
          <a:prstGeom prst="rect">
            <a:avLst/>
          </a:prstGeom>
        </p:spPr>
      </p:pic>
      <p:pic>
        <p:nvPicPr>
          <p:cNvPr id="225" name="Рисунок 2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2149101"/>
            <a:ext cx="287325" cy="281940"/>
          </a:xfrm>
          <a:prstGeom prst="rect">
            <a:avLst/>
          </a:prstGeom>
        </p:spPr>
      </p:pic>
      <p:pic>
        <p:nvPicPr>
          <p:cNvPr id="226" name="Рисунок 2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2139717"/>
            <a:ext cx="287325" cy="281940"/>
          </a:xfrm>
          <a:prstGeom prst="rect">
            <a:avLst/>
          </a:prstGeom>
        </p:spPr>
      </p:pic>
      <p:pic>
        <p:nvPicPr>
          <p:cNvPr id="227" name="Рисунок 2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2140947"/>
            <a:ext cx="287325" cy="281940"/>
          </a:xfrm>
          <a:prstGeom prst="rect">
            <a:avLst/>
          </a:prstGeom>
        </p:spPr>
      </p:pic>
      <p:pic>
        <p:nvPicPr>
          <p:cNvPr id="228" name="Рисунок 2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2141634"/>
            <a:ext cx="287325" cy="281940"/>
          </a:xfrm>
          <a:prstGeom prst="rect">
            <a:avLst/>
          </a:prstGeom>
        </p:spPr>
      </p:pic>
      <p:pic>
        <p:nvPicPr>
          <p:cNvPr id="229" name="Рисунок 22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2140947"/>
            <a:ext cx="287325" cy="281940"/>
          </a:xfrm>
          <a:prstGeom prst="rect">
            <a:avLst/>
          </a:prstGeom>
        </p:spPr>
      </p:pic>
      <p:pic>
        <p:nvPicPr>
          <p:cNvPr id="230" name="Рисунок 22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2403943"/>
            <a:ext cx="287325" cy="281940"/>
          </a:xfrm>
          <a:prstGeom prst="rect">
            <a:avLst/>
          </a:prstGeom>
        </p:spPr>
      </p:pic>
      <p:pic>
        <p:nvPicPr>
          <p:cNvPr id="231" name="Рисунок 2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2404809"/>
            <a:ext cx="287325" cy="281940"/>
          </a:xfrm>
          <a:prstGeom prst="rect">
            <a:avLst/>
          </a:prstGeom>
        </p:spPr>
      </p:pic>
      <p:pic>
        <p:nvPicPr>
          <p:cNvPr id="232" name="Рисунок 2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2403110"/>
            <a:ext cx="287325" cy="281940"/>
          </a:xfrm>
          <a:prstGeom prst="rect">
            <a:avLst/>
          </a:prstGeom>
        </p:spPr>
      </p:pic>
      <p:pic>
        <p:nvPicPr>
          <p:cNvPr id="233" name="Рисунок 2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2404340"/>
            <a:ext cx="287325" cy="281940"/>
          </a:xfrm>
          <a:prstGeom prst="rect">
            <a:avLst/>
          </a:prstGeom>
        </p:spPr>
      </p:pic>
      <p:pic>
        <p:nvPicPr>
          <p:cNvPr id="256" name="Рисунок 2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2405027"/>
            <a:ext cx="287325" cy="281940"/>
          </a:xfrm>
          <a:prstGeom prst="rect">
            <a:avLst/>
          </a:prstGeom>
        </p:spPr>
      </p:pic>
      <p:pic>
        <p:nvPicPr>
          <p:cNvPr id="257" name="Рисунок 25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2409983"/>
            <a:ext cx="287325" cy="281940"/>
          </a:xfrm>
          <a:prstGeom prst="rect">
            <a:avLst/>
          </a:prstGeom>
        </p:spPr>
      </p:pic>
      <p:pic>
        <p:nvPicPr>
          <p:cNvPr id="258" name="Рисунок 2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2404340"/>
            <a:ext cx="287325" cy="281940"/>
          </a:xfrm>
          <a:prstGeom prst="rect">
            <a:avLst/>
          </a:prstGeom>
        </p:spPr>
      </p:pic>
      <p:pic>
        <p:nvPicPr>
          <p:cNvPr id="259" name="Рисунок 25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2394956"/>
            <a:ext cx="287325" cy="281940"/>
          </a:xfrm>
          <a:prstGeom prst="rect">
            <a:avLst/>
          </a:prstGeom>
        </p:spPr>
      </p:pic>
      <p:pic>
        <p:nvPicPr>
          <p:cNvPr id="260" name="Рисунок 25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2396186"/>
            <a:ext cx="287325" cy="281940"/>
          </a:xfrm>
          <a:prstGeom prst="rect">
            <a:avLst/>
          </a:prstGeom>
        </p:spPr>
      </p:pic>
      <p:pic>
        <p:nvPicPr>
          <p:cNvPr id="261" name="Рисунок 26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2396873"/>
            <a:ext cx="287325" cy="281940"/>
          </a:xfrm>
          <a:prstGeom prst="rect">
            <a:avLst/>
          </a:prstGeom>
        </p:spPr>
      </p:pic>
      <p:pic>
        <p:nvPicPr>
          <p:cNvPr id="284" name="Рисунок 28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2396186"/>
            <a:ext cx="287325" cy="281940"/>
          </a:xfrm>
          <a:prstGeom prst="rect">
            <a:avLst/>
          </a:prstGeom>
        </p:spPr>
      </p:pic>
      <p:pic>
        <p:nvPicPr>
          <p:cNvPr id="285" name="Рисунок 28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3" y="2667480"/>
            <a:ext cx="287325" cy="281940"/>
          </a:xfrm>
          <a:prstGeom prst="rect">
            <a:avLst/>
          </a:prstGeom>
        </p:spPr>
      </p:pic>
      <p:pic>
        <p:nvPicPr>
          <p:cNvPr id="286" name="Рисунок 2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3" y="2668346"/>
            <a:ext cx="287325" cy="281940"/>
          </a:xfrm>
          <a:prstGeom prst="rect">
            <a:avLst/>
          </a:prstGeom>
        </p:spPr>
      </p:pic>
      <p:pic>
        <p:nvPicPr>
          <p:cNvPr id="287" name="Рисунок 28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14" y="2666647"/>
            <a:ext cx="287325" cy="281940"/>
          </a:xfrm>
          <a:prstGeom prst="rect">
            <a:avLst/>
          </a:prstGeom>
        </p:spPr>
      </p:pic>
      <p:pic>
        <p:nvPicPr>
          <p:cNvPr id="288" name="Рисунок 2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2" y="2667877"/>
            <a:ext cx="287325" cy="281940"/>
          </a:xfrm>
          <a:prstGeom prst="rect">
            <a:avLst/>
          </a:prstGeom>
        </p:spPr>
      </p:pic>
      <p:pic>
        <p:nvPicPr>
          <p:cNvPr id="289" name="Рисунок 28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41" y="2668564"/>
            <a:ext cx="287325" cy="281940"/>
          </a:xfrm>
          <a:prstGeom prst="rect">
            <a:avLst/>
          </a:prstGeom>
        </p:spPr>
      </p:pic>
      <p:pic>
        <p:nvPicPr>
          <p:cNvPr id="290" name="Рисунок 2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8" y="2673520"/>
            <a:ext cx="287325" cy="281940"/>
          </a:xfrm>
          <a:prstGeom prst="rect">
            <a:avLst/>
          </a:prstGeom>
        </p:spPr>
      </p:pic>
      <p:pic>
        <p:nvPicPr>
          <p:cNvPr id="291" name="Рисунок 2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12" y="2667877"/>
            <a:ext cx="287325" cy="281940"/>
          </a:xfrm>
          <a:prstGeom prst="rect">
            <a:avLst/>
          </a:prstGeom>
        </p:spPr>
      </p:pic>
      <p:pic>
        <p:nvPicPr>
          <p:cNvPr id="292" name="Рисунок 29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92" y="2658493"/>
            <a:ext cx="287325" cy="281940"/>
          </a:xfrm>
          <a:prstGeom prst="rect">
            <a:avLst/>
          </a:prstGeom>
        </p:spPr>
      </p:pic>
      <p:pic>
        <p:nvPicPr>
          <p:cNvPr id="293" name="Рисунок 29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980" y="2659723"/>
            <a:ext cx="287325" cy="281940"/>
          </a:xfrm>
          <a:prstGeom prst="rect">
            <a:avLst/>
          </a:prstGeom>
        </p:spPr>
      </p:pic>
      <p:pic>
        <p:nvPicPr>
          <p:cNvPr id="294" name="Рисунок 29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19" y="2660410"/>
            <a:ext cx="287325" cy="281940"/>
          </a:xfrm>
          <a:prstGeom prst="rect">
            <a:avLst/>
          </a:prstGeom>
        </p:spPr>
      </p:pic>
      <p:pic>
        <p:nvPicPr>
          <p:cNvPr id="295" name="Рисунок 29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90" y="2659723"/>
            <a:ext cx="287325" cy="281940"/>
          </a:xfrm>
          <a:prstGeom prst="rect">
            <a:avLst/>
          </a:prstGeom>
        </p:spPr>
      </p:pic>
      <p:pic>
        <p:nvPicPr>
          <p:cNvPr id="296" name="Рисунок 29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3441634"/>
            <a:ext cx="287325" cy="281940"/>
          </a:xfrm>
          <a:prstGeom prst="rect">
            <a:avLst/>
          </a:prstGeom>
        </p:spPr>
      </p:pic>
      <p:pic>
        <p:nvPicPr>
          <p:cNvPr id="297" name="Рисунок 2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3442500"/>
            <a:ext cx="287325" cy="281940"/>
          </a:xfrm>
          <a:prstGeom prst="rect">
            <a:avLst/>
          </a:prstGeom>
        </p:spPr>
      </p:pic>
      <p:pic>
        <p:nvPicPr>
          <p:cNvPr id="298" name="Рисунок 29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3440801"/>
            <a:ext cx="287325" cy="281940"/>
          </a:xfrm>
          <a:prstGeom prst="rect">
            <a:avLst/>
          </a:prstGeom>
        </p:spPr>
      </p:pic>
      <p:pic>
        <p:nvPicPr>
          <p:cNvPr id="299" name="Рисунок 29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3442031"/>
            <a:ext cx="287325" cy="281940"/>
          </a:xfrm>
          <a:prstGeom prst="rect">
            <a:avLst/>
          </a:prstGeom>
        </p:spPr>
      </p:pic>
      <p:pic>
        <p:nvPicPr>
          <p:cNvPr id="300" name="Рисунок 29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3442718"/>
            <a:ext cx="287325" cy="281940"/>
          </a:xfrm>
          <a:prstGeom prst="rect">
            <a:avLst/>
          </a:prstGeom>
        </p:spPr>
      </p:pic>
      <p:pic>
        <p:nvPicPr>
          <p:cNvPr id="301" name="Рисунок 3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3447674"/>
            <a:ext cx="287325" cy="281940"/>
          </a:xfrm>
          <a:prstGeom prst="rect">
            <a:avLst/>
          </a:prstGeom>
        </p:spPr>
      </p:pic>
      <p:pic>
        <p:nvPicPr>
          <p:cNvPr id="302" name="Рисунок 30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3442031"/>
            <a:ext cx="287325" cy="281940"/>
          </a:xfrm>
          <a:prstGeom prst="rect">
            <a:avLst/>
          </a:prstGeom>
        </p:spPr>
      </p:pic>
      <p:pic>
        <p:nvPicPr>
          <p:cNvPr id="303" name="Рисунок 3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86" y="3432647"/>
            <a:ext cx="287325" cy="281940"/>
          </a:xfrm>
          <a:prstGeom prst="rect">
            <a:avLst/>
          </a:prstGeom>
        </p:spPr>
      </p:pic>
      <p:pic>
        <p:nvPicPr>
          <p:cNvPr id="304" name="Рисунок 30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74" y="3433877"/>
            <a:ext cx="287325" cy="281940"/>
          </a:xfrm>
          <a:prstGeom prst="rect">
            <a:avLst/>
          </a:prstGeom>
        </p:spPr>
      </p:pic>
      <p:pic>
        <p:nvPicPr>
          <p:cNvPr id="305" name="Рисунок 30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213" y="3434564"/>
            <a:ext cx="287325" cy="281940"/>
          </a:xfrm>
          <a:prstGeom prst="rect">
            <a:avLst/>
          </a:prstGeom>
        </p:spPr>
      </p:pic>
      <p:pic>
        <p:nvPicPr>
          <p:cNvPr id="306" name="Рисунок 30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84" y="3433877"/>
            <a:ext cx="287325" cy="281940"/>
          </a:xfrm>
          <a:prstGeom prst="rect">
            <a:avLst/>
          </a:prstGeom>
        </p:spPr>
      </p:pic>
      <p:pic>
        <p:nvPicPr>
          <p:cNvPr id="307" name="Рисунок 30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3698903"/>
            <a:ext cx="287325" cy="281940"/>
          </a:xfrm>
          <a:prstGeom prst="rect">
            <a:avLst/>
          </a:prstGeom>
        </p:spPr>
      </p:pic>
      <p:pic>
        <p:nvPicPr>
          <p:cNvPr id="308" name="Рисунок 30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7" y="3699769"/>
            <a:ext cx="287325" cy="281940"/>
          </a:xfrm>
          <a:prstGeom prst="rect">
            <a:avLst/>
          </a:prstGeom>
        </p:spPr>
      </p:pic>
      <p:pic>
        <p:nvPicPr>
          <p:cNvPr id="309" name="Рисунок 30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08" y="3698070"/>
            <a:ext cx="287325" cy="281940"/>
          </a:xfrm>
          <a:prstGeom prst="rect">
            <a:avLst/>
          </a:prstGeom>
        </p:spPr>
      </p:pic>
      <p:pic>
        <p:nvPicPr>
          <p:cNvPr id="310" name="Рисунок 30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96" y="3699300"/>
            <a:ext cx="287325" cy="281940"/>
          </a:xfrm>
          <a:prstGeom prst="rect">
            <a:avLst/>
          </a:prstGeom>
        </p:spPr>
      </p:pic>
      <p:pic>
        <p:nvPicPr>
          <p:cNvPr id="311" name="Рисунок 3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35" y="3699987"/>
            <a:ext cx="287325" cy="281940"/>
          </a:xfrm>
          <a:prstGeom prst="rect">
            <a:avLst/>
          </a:prstGeom>
        </p:spPr>
      </p:pic>
      <p:pic>
        <p:nvPicPr>
          <p:cNvPr id="312" name="Рисунок 3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62" y="3704943"/>
            <a:ext cx="287325" cy="281940"/>
          </a:xfrm>
          <a:prstGeom prst="rect">
            <a:avLst/>
          </a:prstGeom>
        </p:spPr>
      </p:pic>
      <p:pic>
        <p:nvPicPr>
          <p:cNvPr id="313" name="Рисунок 3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06" y="3699300"/>
            <a:ext cx="287325" cy="281940"/>
          </a:xfrm>
          <a:prstGeom prst="rect">
            <a:avLst/>
          </a:prstGeom>
        </p:spPr>
      </p:pic>
      <p:pic>
        <p:nvPicPr>
          <p:cNvPr id="318" name="Рисунок 3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2919291"/>
            <a:ext cx="287325" cy="281940"/>
          </a:xfrm>
          <a:prstGeom prst="rect">
            <a:avLst/>
          </a:prstGeom>
        </p:spPr>
      </p:pic>
      <p:pic>
        <p:nvPicPr>
          <p:cNvPr id="319" name="Рисунок 3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2920157"/>
            <a:ext cx="287325" cy="281940"/>
          </a:xfrm>
          <a:prstGeom prst="rect">
            <a:avLst/>
          </a:prstGeom>
        </p:spPr>
      </p:pic>
      <p:pic>
        <p:nvPicPr>
          <p:cNvPr id="320" name="Рисунок 3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2918458"/>
            <a:ext cx="287325" cy="281940"/>
          </a:xfrm>
          <a:prstGeom prst="rect">
            <a:avLst/>
          </a:prstGeom>
        </p:spPr>
      </p:pic>
      <p:pic>
        <p:nvPicPr>
          <p:cNvPr id="321" name="Рисунок 3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2919688"/>
            <a:ext cx="287325" cy="281940"/>
          </a:xfrm>
          <a:prstGeom prst="rect">
            <a:avLst/>
          </a:prstGeom>
        </p:spPr>
      </p:pic>
      <p:pic>
        <p:nvPicPr>
          <p:cNvPr id="322" name="Рисунок 3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2920375"/>
            <a:ext cx="287325" cy="281940"/>
          </a:xfrm>
          <a:prstGeom prst="rect">
            <a:avLst/>
          </a:prstGeom>
        </p:spPr>
      </p:pic>
      <p:pic>
        <p:nvPicPr>
          <p:cNvPr id="323" name="Рисунок 3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2925331"/>
            <a:ext cx="287325" cy="281940"/>
          </a:xfrm>
          <a:prstGeom prst="rect">
            <a:avLst/>
          </a:prstGeom>
        </p:spPr>
      </p:pic>
      <p:pic>
        <p:nvPicPr>
          <p:cNvPr id="324" name="Рисунок 3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2919688"/>
            <a:ext cx="287325" cy="281940"/>
          </a:xfrm>
          <a:prstGeom prst="rect">
            <a:avLst/>
          </a:prstGeom>
        </p:spPr>
      </p:pic>
      <p:pic>
        <p:nvPicPr>
          <p:cNvPr id="329" name="Рисунок 32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3181314"/>
            <a:ext cx="287325" cy="281940"/>
          </a:xfrm>
          <a:prstGeom prst="rect">
            <a:avLst/>
          </a:prstGeom>
        </p:spPr>
      </p:pic>
      <p:pic>
        <p:nvPicPr>
          <p:cNvPr id="330" name="Рисунок 32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3182180"/>
            <a:ext cx="287325" cy="281940"/>
          </a:xfrm>
          <a:prstGeom prst="rect">
            <a:avLst/>
          </a:prstGeom>
        </p:spPr>
      </p:pic>
      <p:pic>
        <p:nvPicPr>
          <p:cNvPr id="331" name="Рисунок 3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3180481"/>
            <a:ext cx="287325" cy="281940"/>
          </a:xfrm>
          <a:prstGeom prst="rect">
            <a:avLst/>
          </a:prstGeom>
        </p:spPr>
      </p:pic>
      <p:pic>
        <p:nvPicPr>
          <p:cNvPr id="332" name="Рисунок 3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3181711"/>
            <a:ext cx="287325" cy="281940"/>
          </a:xfrm>
          <a:prstGeom prst="rect">
            <a:avLst/>
          </a:prstGeom>
        </p:spPr>
      </p:pic>
      <p:pic>
        <p:nvPicPr>
          <p:cNvPr id="333" name="Рисунок 3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3182398"/>
            <a:ext cx="287325" cy="281940"/>
          </a:xfrm>
          <a:prstGeom prst="rect">
            <a:avLst/>
          </a:prstGeom>
        </p:spPr>
      </p:pic>
      <p:pic>
        <p:nvPicPr>
          <p:cNvPr id="334" name="Рисунок 33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3187354"/>
            <a:ext cx="287325" cy="281940"/>
          </a:xfrm>
          <a:prstGeom prst="rect">
            <a:avLst/>
          </a:prstGeom>
        </p:spPr>
      </p:pic>
      <p:pic>
        <p:nvPicPr>
          <p:cNvPr id="335" name="Рисунок 3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3181711"/>
            <a:ext cx="287325" cy="2819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774" y="402713"/>
            <a:ext cx="862024" cy="630046"/>
          </a:xfrm>
          <a:prstGeom prst="rect">
            <a:avLst/>
          </a:prstGeom>
        </p:spPr>
      </p:pic>
      <p:pic>
        <p:nvPicPr>
          <p:cNvPr id="352" name="Рисунок 35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41" y="3953233"/>
            <a:ext cx="287325" cy="281940"/>
          </a:xfrm>
          <a:prstGeom prst="rect">
            <a:avLst/>
          </a:prstGeom>
        </p:spPr>
      </p:pic>
      <p:pic>
        <p:nvPicPr>
          <p:cNvPr id="353" name="Рисунок 3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51" y="3954099"/>
            <a:ext cx="287325" cy="281940"/>
          </a:xfrm>
          <a:prstGeom prst="rect">
            <a:avLst/>
          </a:prstGeom>
        </p:spPr>
      </p:pic>
      <p:pic>
        <p:nvPicPr>
          <p:cNvPr id="354" name="Рисунок 3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02" y="3952400"/>
            <a:ext cx="287325" cy="281940"/>
          </a:xfrm>
          <a:prstGeom prst="rect">
            <a:avLst/>
          </a:prstGeom>
        </p:spPr>
      </p:pic>
      <p:pic>
        <p:nvPicPr>
          <p:cNvPr id="355" name="Рисунок 35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0" y="3953630"/>
            <a:ext cx="287325" cy="281940"/>
          </a:xfrm>
          <a:prstGeom prst="rect">
            <a:avLst/>
          </a:prstGeom>
        </p:spPr>
      </p:pic>
      <p:pic>
        <p:nvPicPr>
          <p:cNvPr id="356" name="Рисунок 35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9" y="3954317"/>
            <a:ext cx="287325" cy="281940"/>
          </a:xfrm>
          <a:prstGeom prst="rect">
            <a:avLst/>
          </a:prstGeom>
        </p:spPr>
      </p:pic>
      <p:pic>
        <p:nvPicPr>
          <p:cNvPr id="357" name="Рисунок 35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3959273"/>
            <a:ext cx="287325" cy="281940"/>
          </a:xfrm>
          <a:prstGeom prst="rect">
            <a:avLst/>
          </a:prstGeom>
        </p:spPr>
      </p:pic>
      <p:pic>
        <p:nvPicPr>
          <p:cNvPr id="358" name="Рисунок 35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00" y="3953630"/>
            <a:ext cx="287325" cy="281940"/>
          </a:xfrm>
          <a:prstGeom prst="rect">
            <a:avLst/>
          </a:prstGeom>
        </p:spPr>
      </p:pic>
      <p:pic>
        <p:nvPicPr>
          <p:cNvPr id="359" name="Рисунок 35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0" y="3944246"/>
            <a:ext cx="287325" cy="281940"/>
          </a:xfrm>
          <a:prstGeom prst="rect">
            <a:avLst/>
          </a:prstGeom>
        </p:spPr>
      </p:pic>
      <p:pic>
        <p:nvPicPr>
          <p:cNvPr id="360" name="Рисунок 35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8" y="3945476"/>
            <a:ext cx="287325" cy="281940"/>
          </a:xfrm>
          <a:prstGeom prst="rect">
            <a:avLst/>
          </a:prstGeom>
        </p:spPr>
      </p:pic>
      <p:pic>
        <p:nvPicPr>
          <p:cNvPr id="361" name="Рисунок 36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207" y="3946163"/>
            <a:ext cx="287325" cy="281940"/>
          </a:xfrm>
          <a:prstGeom prst="rect">
            <a:avLst/>
          </a:prstGeom>
        </p:spPr>
      </p:pic>
      <p:pic>
        <p:nvPicPr>
          <p:cNvPr id="362" name="Рисунок 36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978" y="3945476"/>
            <a:ext cx="287325" cy="281940"/>
          </a:xfrm>
          <a:prstGeom prst="rect">
            <a:avLst/>
          </a:prstGeom>
        </p:spPr>
      </p:pic>
      <p:pic>
        <p:nvPicPr>
          <p:cNvPr id="363" name="Рисунок 36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47" y="4210131"/>
            <a:ext cx="287325" cy="281940"/>
          </a:xfrm>
          <a:prstGeom prst="rect">
            <a:avLst/>
          </a:prstGeom>
        </p:spPr>
      </p:pic>
      <p:pic>
        <p:nvPicPr>
          <p:cNvPr id="364" name="Рисунок 3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7" y="4210997"/>
            <a:ext cx="287325" cy="281940"/>
          </a:xfrm>
          <a:prstGeom prst="rect">
            <a:avLst/>
          </a:prstGeom>
        </p:spPr>
      </p:pic>
      <p:pic>
        <p:nvPicPr>
          <p:cNvPr id="365" name="Рисунок 36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08" y="4209298"/>
            <a:ext cx="287325" cy="281940"/>
          </a:xfrm>
          <a:prstGeom prst="rect">
            <a:avLst/>
          </a:prstGeom>
        </p:spPr>
      </p:pic>
      <p:pic>
        <p:nvPicPr>
          <p:cNvPr id="366" name="Рисунок 36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96" y="4210528"/>
            <a:ext cx="287325" cy="281940"/>
          </a:xfrm>
          <a:prstGeom prst="rect">
            <a:avLst/>
          </a:prstGeom>
        </p:spPr>
      </p:pic>
      <p:pic>
        <p:nvPicPr>
          <p:cNvPr id="367" name="Рисунок 36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5" y="4211215"/>
            <a:ext cx="287325" cy="281940"/>
          </a:xfrm>
          <a:prstGeom prst="rect">
            <a:avLst/>
          </a:prstGeom>
        </p:spPr>
      </p:pic>
      <p:pic>
        <p:nvPicPr>
          <p:cNvPr id="368" name="Рисунок 36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62" y="4216171"/>
            <a:ext cx="287325" cy="281940"/>
          </a:xfrm>
          <a:prstGeom prst="rect">
            <a:avLst/>
          </a:prstGeom>
        </p:spPr>
      </p:pic>
      <p:pic>
        <p:nvPicPr>
          <p:cNvPr id="369" name="Рисунок 36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6" y="4210528"/>
            <a:ext cx="287325" cy="281940"/>
          </a:xfrm>
          <a:prstGeom prst="rect">
            <a:avLst/>
          </a:prstGeom>
        </p:spPr>
      </p:pic>
      <p:pic>
        <p:nvPicPr>
          <p:cNvPr id="370" name="Рисунок 36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86" y="4201144"/>
            <a:ext cx="287325" cy="281940"/>
          </a:xfrm>
          <a:prstGeom prst="rect">
            <a:avLst/>
          </a:prstGeom>
        </p:spPr>
      </p:pic>
      <p:pic>
        <p:nvPicPr>
          <p:cNvPr id="371" name="Рисунок 37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74" y="4202374"/>
            <a:ext cx="287325" cy="281940"/>
          </a:xfrm>
          <a:prstGeom prst="rect">
            <a:avLst/>
          </a:prstGeom>
        </p:spPr>
      </p:pic>
      <p:pic>
        <p:nvPicPr>
          <p:cNvPr id="372" name="Рисунок 37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13" y="4203061"/>
            <a:ext cx="287325" cy="281940"/>
          </a:xfrm>
          <a:prstGeom prst="rect">
            <a:avLst/>
          </a:prstGeom>
        </p:spPr>
      </p:pic>
      <p:pic>
        <p:nvPicPr>
          <p:cNvPr id="373" name="Рисунок 37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84" y="4202374"/>
            <a:ext cx="287325" cy="281940"/>
          </a:xfrm>
          <a:prstGeom prst="rect">
            <a:avLst/>
          </a:prstGeom>
        </p:spPr>
      </p:pic>
      <p:pic>
        <p:nvPicPr>
          <p:cNvPr id="374" name="Рисунок 37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68" y="4479628"/>
            <a:ext cx="287325" cy="281940"/>
          </a:xfrm>
          <a:prstGeom prst="rect">
            <a:avLst/>
          </a:prstGeom>
        </p:spPr>
      </p:pic>
      <p:pic>
        <p:nvPicPr>
          <p:cNvPr id="375" name="Рисунок 37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78" y="4480494"/>
            <a:ext cx="287325" cy="281940"/>
          </a:xfrm>
          <a:prstGeom prst="rect">
            <a:avLst/>
          </a:prstGeom>
        </p:spPr>
      </p:pic>
      <p:pic>
        <p:nvPicPr>
          <p:cNvPr id="376" name="Рисунок 37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29" y="4478795"/>
            <a:ext cx="287325" cy="281940"/>
          </a:xfrm>
          <a:prstGeom prst="rect">
            <a:avLst/>
          </a:prstGeom>
        </p:spPr>
      </p:pic>
      <p:pic>
        <p:nvPicPr>
          <p:cNvPr id="377" name="Рисунок 37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17" y="4480025"/>
            <a:ext cx="287325" cy="281940"/>
          </a:xfrm>
          <a:prstGeom prst="rect">
            <a:avLst/>
          </a:prstGeom>
        </p:spPr>
      </p:pic>
      <p:pic>
        <p:nvPicPr>
          <p:cNvPr id="378" name="Рисунок 37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56" y="4480712"/>
            <a:ext cx="287325" cy="281940"/>
          </a:xfrm>
          <a:prstGeom prst="rect">
            <a:avLst/>
          </a:prstGeom>
        </p:spPr>
      </p:pic>
      <p:pic>
        <p:nvPicPr>
          <p:cNvPr id="379" name="Рисунок 37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83" y="4485668"/>
            <a:ext cx="287325" cy="281940"/>
          </a:xfrm>
          <a:prstGeom prst="rect">
            <a:avLst/>
          </a:prstGeom>
        </p:spPr>
      </p:pic>
      <p:pic>
        <p:nvPicPr>
          <p:cNvPr id="380" name="Рисунок 37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7" y="4480025"/>
            <a:ext cx="287325" cy="281940"/>
          </a:xfrm>
          <a:prstGeom prst="rect">
            <a:avLst/>
          </a:prstGeom>
        </p:spPr>
      </p:pic>
      <p:pic>
        <p:nvPicPr>
          <p:cNvPr id="385" name="Рисунок 38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74" y="4736526"/>
            <a:ext cx="287325" cy="281940"/>
          </a:xfrm>
          <a:prstGeom prst="rect">
            <a:avLst/>
          </a:prstGeom>
        </p:spPr>
      </p:pic>
      <p:pic>
        <p:nvPicPr>
          <p:cNvPr id="386" name="Рисунок 3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4" y="4737392"/>
            <a:ext cx="287325" cy="281940"/>
          </a:xfrm>
          <a:prstGeom prst="rect">
            <a:avLst/>
          </a:prstGeom>
        </p:spPr>
      </p:pic>
      <p:pic>
        <p:nvPicPr>
          <p:cNvPr id="387" name="Рисунок 38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35" y="4735693"/>
            <a:ext cx="287325" cy="281940"/>
          </a:xfrm>
          <a:prstGeom prst="rect">
            <a:avLst/>
          </a:prstGeom>
        </p:spPr>
      </p:pic>
      <p:pic>
        <p:nvPicPr>
          <p:cNvPr id="388" name="Рисунок 3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23" y="4736923"/>
            <a:ext cx="287325" cy="281940"/>
          </a:xfrm>
          <a:prstGeom prst="rect">
            <a:avLst/>
          </a:prstGeom>
        </p:spPr>
      </p:pic>
      <p:pic>
        <p:nvPicPr>
          <p:cNvPr id="389" name="Рисунок 38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2" y="4737610"/>
            <a:ext cx="287325" cy="281940"/>
          </a:xfrm>
          <a:prstGeom prst="rect">
            <a:avLst/>
          </a:prstGeom>
        </p:spPr>
      </p:pic>
      <p:pic>
        <p:nvPicPr>
          <p:cNvPr id="390" name="Рисунок 38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9" y="4742566"/>
            <a:ext cx="287325" cy="281940"/>
          </a:xfrm>
          <a:prstGeom prst="rect">
            <a:avLst/>
          </a:prstGeom>
        </p:spPr>
      </p:pic>
      <p:pic>
        <p:nvPicPr>
          <p:cNvPr id="391" name="Рисунок 3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33" y="4736923"/>
            <a:ext cx="287325" cy="281940"/>
          </a:xfrm>
          <a:prstGeom prst="rect">
            <a:avLst/>
          </a:prstGeom>
        </p:spPr>
      </p:pic>
      <p:pic>
        <p:nvPicPr>
          <p:cNvPr id="392" name="Рисунок 39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13" y="4727539"/>
            <a:ext cx="287325" cy="281940"/>
          </a:xfrm>
          <a:prstGeom prst="rect">
            <a:avLst/>
          </a:prstGeom>
        </p:spPr>
      </p:pic>
      <p:pic>
        <p:nvPicPr>
          <p:cNvPr id="393" name="Рисунок 39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301" y="4728769"/>
            <a:ext cx="287325" cy="281940"/>
          </a:xfrm>
          <a:prstGeom prst="rect">
            <a:avLst/>
          </a:prstGeom>
        </p:spPr>
      </p:pic>
      <p:pic>
        <p:nvPicPr>
          <p:cNvPr id="394" name="Рисунок 39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58" y="4729456"/>
            <a:ext cx="287325" cy="281940"/>
          </a:xfrm>
          <a:prstGeom prst="rect">
            <a:avLst/>
          </a:prstGeom>
        </p:spPr>
      </p:pic>
      <p:pic>
        <p:nvPicPr>
          <p:cNvPr id="395" name="Рисунок 39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11" y="4728769"/>
            <a:ext cx="287325" cy="281940"/>
          </a:xfrm>
          <a:prstGeom prst="rect">
            <a:avLst/>
          </a:prstGeom>
        </p:spPr>
      </p:pic>
      <p:pic>
        <p:nvPicPr>
          <p:cNvPr id="396" name="Рисунок 39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68" y="5002198"/>
            <a:ext cx="287325" cy="281940"/>
          </a:xfrm>
          <a:prstGeom prst="rect">
            <a:avLst/>
          </a:prstGeom>
        </p:spPr>
      </p:pic>
      <p:pic>
        <p:nvPicPr>
          <p:cNvPr id="397" name="Рисунок 3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78" y="5003064"/>
            <a:ext cx="287325" cy="281940"/>
          </a:xfrm>
          <a:prstGeom prst="rect">
            <a:avLst/>
          </a:prstGeom>
        </p:spPr>
      </p:pic>
      <p:pic>
        <p:nvPicPr>
          <p:cNvPr id="398" name="Рисунок 39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29" y="5001365"/>
            <a:ext cx="287325" cy="281940"/>
          </a:xfrm>
          <a:prstGeom prst="rect">
            <a:avLst/>
          </a:prstGeom>
        </p:spPr>
      </p:pic>
      <p:pic>
        <p:nvPicPr>
          <p:cNvPr id="399" name="Рисунок 39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17" y="5002595"/>
            <a:ext cx="287325" cy="281940"/>
          </a:xfrm>
          <a:prstGeom prst="rect">
            <a:avLst/>
          </a:prstGeom>
        </p:spPr>
      </p:pic>
      <p:pic>
        <p:nvPicPr>
          <p:cNvPr id="400" name="Рисунок 39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56" y="5003282"/>
            <a:ext cx="287325" cy="281940"/>
          </a:xfrm>
          <a:prstGeom prst="rect">
            <a:avLst/>
          </a:prstGeom>
        </p:spPr>
      </p:pic>
      <p:pic>
        <p:nvPicPr>
          <p:cNvPr id="401" name="Рисунок 40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83" y="5008238"/>
            <a:ext cx="287325" cy="281940"/>
          </a:xfrm>
          <a:prstGeom prst="rect">
            <a:avLst/>
          </a:prstGeom>
        </p:spPr>
      </p:pic>
      <p:pic>
        <p:nvPicPr>
          <p:cNvPr id="402" name="Рисунок 40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7" y="5002595"/>
            <a:ext cx="287325" cy="281940"/>
          </a:xfrm>
          <a:prstGeom prst="rect">
            <a:avLst/>
          </a:prstGeom>
        </p:spPr>
      </p:pic>
      <p:pic>
        <p:nvPicPr>
          <p:cNvPr id="403" name="Рисунок 4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07" y="4993211"/>
            <a:ext cx="287325" cy="281940"/>
          </a:xfrm>
          <a:prstGeom prst="rect">
            <a:avLst/>
          </a:prstGeom>
        </p:spPr>
      </p:pic>
      <p:pic>
        <p:nvPicPr>
          <p:cNvPr id="404" name="Рисунок 40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95" y="4994441"/>
            <a:ext cx="287325" cy="281940"/>
          </a:xfrm>
          <a:prstGeom prst="rect">
            <a:avLst/>
          </a:prstGeom>
        </p:spPr>
      </p:pic>
      <p:pic>
        <p:nvPicPr>
          <p:cNvPr id="405" name="Рисунок 40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52" y="4995128"/>
            <a:ext cx="287325" cy="281940"/>
          </a:xfrm>
          <a:prstGeom prst="rect">
            <a:avLst/>
          </a:prstGeom>
        </p:spPr>
      </p:pic>
      <p:pic>
        <p:nvPicPr>
          <p:cNvPr id="406" name="Рисунок 40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5" y="4994441"/>
            <a:ext cx="287325" cy="281940"/>
          </a:xfrm>
          <a:prstGeom prst="rect">
            <a:avLst/>
          </a:prstGeom>
        </p:spPr>
      </p:pic>
      <p:pic>
        <p:nvPicPr>
          <p:cNvPr id="407" name="Рисунок 40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74" y="5257437"/>
            <a:ext cx="287325" cy="281940"/>
          </a:xfrm>
          <a:prstGeom prst="rect">
            <a:avLst/>
          </a:prstGeom>
        </p:spPr>
      </p:pic>
      <p:pic>
        <p:nvPicPr>
          <p:cNvPr id="408" name="Рисунок 40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4" y="5258303"/>
            <a:ext cx="287325" cy="281940"/>
          </a:xfrm>
          <a:prstGeom prst="rect">
            <a:avLst/>
          </a:prstGeom>
        </p:spPr>
      </p:pic>
      <p:pic>
        <p:nvPicPr>
          <p:cNvPr id="409" name="Рисунок 40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35" y="5256604"/>
            <a:ext cx="287325" cy="281940"/>
          </a:xfrm>
          <a:prstGeom prst="rect">
            <a:avLst/>
          </a:prstGeom>
        </p:spPr>
      </p:pic>
      <p:pic>
        <p:nvPicPr>
          <p:cNvPr id="410" name="Рисунок 40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23" y="5257834"/>
            <a:ext cx="287325" cy="281940"/>
          </a:xfrm>
          <a:prstGeom prst="rect">
            <a:avLst/>
          </a:prstGeom>
        </p:spPr>
      </p:pic>
      <p:pic>
        <p:nvPicPr>
          <p:cNvPr id="411" name="Рисунок 4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62" y="5258521"/>
            <a:ext cx="287325" cy="281940"/>
          </a:xfrm>
          <a:prstGeom prst="rect">
            <a:avLst/>
          </a:prstGeom>
        </p:spPr>
      </p:pic>
      <p:pic>
        <p:nvPicPr>
          <p:cNvPr id="412" name="Рисунок 4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9" y="5263477"/>
            <a:ext cx="287325" cy="281940"/>
          </a:xfrm>
          <a:prstGeom prst="rect">
            <a:avLst/>
          </a:prstGeom>
        </p:spPr>
      </p:pic>
      <p:pic>
        <p:nvPicPr>
          <p:cNvPr id="413" name="Рисунок 4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33" y="5257834"/>
            <a:ext cx="287325" cy="281940"/>
          </a:xfrm>
          <a:prstGeom prst="rect">
            <a:avLst/>
          </a:prstGeom>
        </p:spPr>
      </p:pic>
      <p:pic>
        <p:nvPicPr>
          <p:cNvPr id="414" name="Рисунок 4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13" y="5248450"/>
            <a:ext cx="287325" cy="281940"/>
          </a:xfrm>
          <a:prstGeom prst="rect">
            <a:avLst/>
          </a:prstGeom>
        </p:spPr>
      </p:pic>
      <p:pic>
        <p:nvPicPr>
          <p:cNvPr id="415" name="Рисунок 4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301" y="5249680"/>
            <a:ext cx="287325" cy="281940"/>
          </a:xfrm>
          <a:prstGeom prst="rect">
            <a:avLst/>
          </a:prstGeom>
        </p:spPr>
      </p:pic>
      <p:pic>
        <p:nvPicPr>
          <p:cNvPr id="416" name="Рисунок 4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0" y="5247919"/>
            <a:ext cx="287325" cy="281940"/>
          </a:xfrm>
          <a:prstGeom prst="rect">
            <a:avLst/>
          </a:prstGeom>
        </p:spPr>
      </p:pic>
      <p:pic>
        <p:nvPicPr>
          <p:cNvPr id="417" name="Рисунок 4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11" y="5249680"/>
            <a:ext cx="287325" cy="281940"/>
          </a:xfrm>
          <a:prstGeom prst="rect">
            <a:avLst/>
          </a:prstGeom>
        </p:spPr>
      </p:pic>
      <p:pic>
        <p:nvPicPr>
          <p:cNvPr id="418" name="Рисунок 4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32" y="5505619"/>
            <a:ext cx="287325" cy="281940"/>
          </a:xfrm>
          <a:prstGeom prst="rect">
            <a:avLst/>
          </a:prstGeom>
        </p:spPr>
      </p:pic>
      <p:pic>
        <p:nvPicPr>
          <p:cNvPr id="419" name="Рисунок 4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42" y="5506485"/>
            <a:ext cx="287325" cy="281940"/>
          </a:xfrm>
          <a:prstGeom prst="rect">
            <a:avLst/>
          </a:prstGeom>
        </p:spPr>
      </p:pic>
      <p:pic>
        <p:nvPicPr>
          <p:cNvPr id="420" name="Рисунок 4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93" y="5504786"/>
            <a:ext cx="287325" cy="281940"/>
          </a:xfrm>
          <a:prstGeom prst="rect">
            <a:avLst/>
          </a:prstGeom>
        </p:spPr>
      </p:pic>
      <p:pic>
        <p:nvPicPr>
          <p:cNvPr id="421" name="Рисунок 4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81" y="5506016"/>
            <a:ext cx="287325" cy="281940"/>
          </a:xfrm>
          <a:prstGeom prst="rect">
            <a:avLst/>
          </a:prstGeom>
        </p:spPr>
      </p:pic>
      <p:pic>
        <p:nvPicPr>
          <p:cNvPr id="422" name="Рисунок 42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20" y="5506703"/>
            <a:ext cx="287325" cy="281940"/>
          </a:xfrm>
          <a:prstGeom prst="rect">
            <a:avLst/>
          </a:prstGeom>
        </p:spPr>
      </p:pic>
      <p:pic>
        <p:nvPicPr>
          <p:cNvPr id="423" name="Рисунок 4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47" y="5511659"/>
            <a:ext cx="287325" cy="281940"/>
          </a:xfrm>
          <a:prstGeom prst="rect">
            <a:avLst/>
          </a:prstGeom>
        </p:spPr>
      </p:pic>
      <p:pic>
        <p:nvPicPr>
          <p:cNvPr id="424" name="Рисунок 4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91" y="5506016"/>
            <a:ext cx="287325" cy="281940"/>
          </a:xfrm>
          <a:prstGeom prst="rect">
            <a:avLst/>
          </a:prstGeom>
        </p:spPr>
      </p:pic>
      <p:pic>
        <p:nvPicPr>
          <p:cNvPr id="425" name="Рисунок 4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71" y="5496632"/>
            <a:ext cx="287325" cy="281940"/>
          </a:xfrm>
          <a:prstGeom prst="rect">
            <a:avLst/>
          </a:prstGeom>
        </p:spPr>
      </p:pic>
      <p:pic>
        <p:nvPicPr>
          <p:cNvPr id="426" name="Рисунок 4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59" y="5497862"/>
            <a:ext cx="287325" cy="281940"/>
          </a:xfrm>
          <a:prstGeom prst="rect">
            <a:avLst/>
          </a:prstGeom>
        </p:spPr>
      </p:pic>
      <p:pic>
        <p:nvPicPr>
          <p:cNvPr id="427" name="Рисунок 4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98" y="5496101"/>
            <a:ext cx="287325" cy="281940"/>
          </a:xfrm>
          <a:prstGeom prst="rect">
            <a:avLst/>
          </a:prstGeom>
        </p:spPr>
      </p:pic>
      <p:pic>
        <p:nvPicPr>
          <p:cNvPr id="428" name="Рисунок 4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269" y="5497862"/>
            <a:ext cx="287325" cy="281940"/>
          </a:xfrm>
          <a:prstGeom prst="rect">
            <a:avLst/>
          </a:prstGeom>
        </p:spPr>
      </p:pic>
      <p:pic>
        <p:nvPicPr>
          <p:cNvPr id="184" name="Рисунок 18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39" y="6290172"/>
            <a:ext cx="287325" cy="281940"/>
          </a:xfrm>
          <a:prstGeom prst="rect">
            <a:avLst/>
          </a:prstGeom>
        </p:spPr>
      </p:pic>
      <p:pic>
        <p:nvPicPr>
          <p:cNvPr id="185" name="Рисунок 18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9" y="6291038"/>
            <a:ext cx="287325" cy="281940"/>
          </a:xfrm>
          <a:prstGeom prst="rect">
            <a:avLst/>
          </a:prstGeom>
        </p:spPr>
      </p:pic>
      <p:pic>
        <p:nvPicPr>
          <p:cNvPr id="186" name="Рисунок 18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00" y="6289339"/>
            <a:ext cx="287325" cy="281940"/>
          </a:xfrm>
          <a:prstGeom prst="rect">
            <a:avLst/>
          </a:prstGeom>
        </p:spPr>
      </p:pic>
      <p:pic>
        <p:nvPicPr>
          <p:cNvPr id="187" name="Рисунок 18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88" y="6290569"/>
            <a:ext cx="287325" cy="281940"/>
          </a:xfrm>
          <a:prstGeom prst="rect">
            <a:avLst/>
          </a:prstGeom>
        </p:spPr>
      </p:pic>
      <p:pic>
        <p:nvPicPr>
          <p:cNvPr id="188" name="Рисунок 1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27" y="6291256"/>
            <a:ext cx="287325" cy="281940"/>
          </a:xfrm>
          <a:prstGeom prst="rect">
            <a:avLst/>
          </a:prstGeom>
        </p:spPr>
      </p:pic>
      <p:pic>
        <p:nvPicPr>
          <p:cNvPr id="189" name="Рисунок 18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4" y="6296212"/>
            <a:ext cx="287325" cy="281940"/>
          </a:xfrm>
          <a:prstGeom prst="rect">
            <a:avLst/>
          </a:prstGeom>
        </p:spPr>
      </p:pic>
      <p:pic>
        <p:nvPicPr>
          <p:cNvPr id="191" name="Рисунок 19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98" y="6290569"/>
            <a:ext cx="287325" cy="281940"/>
          </a:xfrm>
          <a:prstGeom prst="rect">
            <a:avLst/>
          </a:prstGeom>
        </p:spPr>
      </p:pic>
      <p:pic>
        <p:nvPicPr>
          <p:cNvPr id="192" name="Рисунок 19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38" y="6331465"/>
            <a:ext cx="224022" cy="239843"/>
          </a:xfrm>
          <a:prstGeom prst="rect">
            <a:avLst/>
          </a:prstGeom>
        </p:spPr>
      </p:pic>
      <p:pic>
        <p:nvPicPr>
          <p:cNvPr id="193" name="Рисунок 19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82" y="6334409"/>
            <a:ext cx="224022" cy="239843"/>
          </a:xfrm>
          <a:prstGeom prst="rect">
            <a:avLst/>
          </a:prstGeom>
        </p:spPr>
      </p:pic>
      <p:pic>
        <p:nvPicPr>
          <p:cNvPr id="194" name="Рисунок 19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87" y="6338148"/>
            <a:ext cx="224022" cy="239843"/>
          </a:xfrm>
          <a:prstGeom prst="rect">
            <a:avLst/>
          </a:prstGeom>
        </p:spPr>
      </p:pic>
      <p:pic>
        <p:nvPicPr>
          <p:cNvPr id="195" name="Рисунок 19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56" y="6333659"/>
            <a:ext cx="224022" cy="239843"/>
          </a:xfrm>
          <a:prstGeom prst="rect">
            <a:avLst/>
          </a:prstGeom>
        </p:spPr>
      </p:pic>
      <p:pic>
        <p:nvPicPr>
          <p:cNvPr id="196" name="Рисунок 19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4" y="5766981"/>
            <a:ext cx="287325" cy="281940"/>
          </a:xfrm>
          <a:prstGeom prst="rect">
            <a:avLst/>
          </a:prstGeom>
        </p:spPr>
      </p:pic>
      <p:pic>
        <p:nvPicPr>
          <p:cNvPr id="197" name="Рисунок 1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64" y="5767847"/>
            <a:ext cx="287325" cy="281940"/>
          </a:xfrm>
          <a:prstGeom prst="rect">
            <a:avLst/>
          </a:prstGeom>
        </p:spPr>
      </p:pic>
      <p:pic>
        <p:nvPicPr>
          <p:cNvPr id="198" name="Рисунок 19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15" y="5766148"/>
            <a:ext cx="287325" cy="281940"/>
          </a:xfrm>
          <a:prstGeom prst="rect">
            <a:avLst/>
          </a:prstGeom>
        </p:spPr>
      </p:pic>
      <p:pic>
        <p:nvPicPr>
          <p:cNvPr id="199" name="Рисунок 19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03" y="5767378"/>
            <a:ext cx="287325" cy="281940"/>
          </a:xfrm>
          <a:prstGeom prst="rect">
            <a:avLst/>
          </a:prstGeom>
        </p:spPr>
      </p:pic>
      <p:pic>
        <p:nvPicPr>
          <p:cNvPr id="200" name="Рисунок 19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42" y="5768065"/>
            <a:ext cx="287325" cy="281940"/>
          </a:xfrm>
          <a:prstGeom prst="rect">
            <a:avLst/>
          </a:prstGeom>
        </p:spPr>
      </p:pic>
      <p:pic>
        <p:nvPicPr>
          <p:cNvPr id="202" name="Рисунок 20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69" y="5773021"/>
            <a:ext cx="287325" cy="281940"/>
          </a:xfrm>
          <a:prstGeom prst="rect">
            <a:avLst/>
          </a:prstGeom>
        </p:spPr>
      </p:pic>
      <p:pic>
        <p:nvPicPr>
          <p:cNvPr id="203" name="Рисунок 20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13" y="5767378"/>
            <a:ext cx="287325" cy="281940"/>
          </a:xfrm>
          <a:prstGeom prst="rect">
            <a:avLst/>
          </a:prstGeom>
        </p:spPr>
      </p:pic>
      <p:pic>
        <p:nvPicPr>
          <p:cNvPr id="204" name="Рисунок 20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44" y="5808274"/>
            <a:ext cx="224022" cy="239843"/>
          </a:xfrm>
          <a:prstGeom prst="rect">
            <a:avLst/>
          </a:prstGeom>
        </p:spPr>
      </p:pic>
      <p:pic>
        <p:nvPicPr>
          <p:cNvPr id="205" name="Рисунок 20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97" y="5811218"/>
            <a:ext cx="224022" cy="239843"/>
          </a:xfrm>
          <a:prstGeom prst="rect">
            <a:avLst/>
          </a:prstGeom>
        </p:spPr>
      </p:pic>
      <p:pic>
        <p:nvPicPr>
          <p:cNvPr id="206" name="Рисунок 20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02" y="5814957"/>
            <a:ext cx="224022" cy="239843"/>
          </a:xfrm>
          <a:prstGeom prst="rect">
            <a:avLst/>
          </a:prstGeom>
        </p:spPr>
      </p:pic>
      <p:pic>
        <p:nvPicPr>
          <p:cNvPr id="207" name="Рисунок 20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971" y="5810468"/>
            <a:ext cx="224022" cy="239843"/>
          </a:xfrm>
          <a:prstGeom prst="rect">
            <a:avLst/>
          </a:prstGeom>
        </p:spPr>
      </p:pic>
      <p:pic>
        <p:nvPicPr>
          <p:cNvPr id="208" name="Рисунок 20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54" y="6037401"/>
            <a:ext cx="287325" cy="281940"/>
          </a:xfrm>
          <a:prstGeom prst="rect">
            <a:avLst/>
          </a:prstGeom>
        </p:spPr>
      </p:pic>
      <p:pic>
        <p:nvPicPr>
          <p:cNvPr id="209" name="Рисунок 20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4" y="6038267"/>
            <a:ext cx="287325" cy="281940"/>
          </a:xfrm>
          <a:prstGeom prst="rect">
            <a:avLst/>
          </a:prstGeom>
        </p:spPr>
      </p:pic>
      <p:pic>
        <p:nvPicPr>
          <p:cNvPr id="210" name="Рисунок 20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15" y="6036568"/>
            <a:ext cx="287325" cy="281940"/>
          </a:xfrm>
          <a:prstGeom prst="rect">
            <a:avLst/>
          </a:prstGeom>
        </p:spPr>
      </p:pic>
      <p:pic>
        <p:nvPicPr>
          <p:cNvPr id="211" name="Рисунок 2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03" y="6037798"/>
            <a:ext cx="287325" cy="281940"/>
          </a:xfrm>
          <a:prstGeom prst="rect">
            <a:avLst/>
          </a:prstGeom>
        </p:spPr>
      </p:pic>
      <p:pic>
        <p:nvPicPr>
          <p:cNvPr id="235" name="Рисунок 2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42" y="6038485"/>
            <a:ext cx="287325" cy="281940"/>
          </a:xfrm>
          <a:prstGeom prst="rect">
            <a:avLst/>
          </a:prstGeom>
        </p:spPr>
      </p:pic>
      <p:pic>
        <p:nvPicPr>
          <p:cNvPr id="236" name="Рисунок 23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9" y="6043441"/>
            <a:ext cx="287325" cy="281940"/>
          </a:xfrm>
          <a:prstGeom prst="rect">
            <a:avLst/>
          </a:prstGeom>
        </p:spPr>
      </p:pic>
      <p:pic>
        <p:nvPicPr>
          <p:cNvPr id="237" name="Рисунок 23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13" y="6037798"/>
            <a:ext cx="287325" cy="281940"/>
          </a:xfrm>
          <a:prstGeom prst="rect">
            <a:avLst/>
          </a:prstGeom>
        </p:spPr>
      </p:pic>
      <p:pic>
        <p:nvPicPr>
          <p:cNvPr id="238" name="Рисунок 2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02" y="6028414"/>
            <a:ext cx="287325" cy="281940"/>
          </a:xfrm>
          <a:prstGeom prst="rect">
            <a:avLst/>
          </a:prstGeom>
        </p:spPr>
      </p:pic>
      <p:pic>
        <p:nvPicPr>
          <p:cNvPr id="239" name="Рисунок 2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81" y="6029644"/>
            <a:ext cx="287325" cy="281940"/>
          </a:xfrm>
          <a:prstGeom prst="rect">
            <a:avLst/>
          </a:prstGeom>
        </p:spPr>
      </p:pic>
      <p:pic>
        <p:nvPicPr>
          <p:cNvPr id="240" name="Рисунок 23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920" y="6030331"/>
            <a:ext cx="287325" cy="281940"/>
          </a:xfrm>
          <a:prstGeom prst="rect">
            <a:avLst/>
          </a:prstGeom>
        </p:spPr>
      </p:pic>
      <p:pic>
        <p:nvPicPr>
          <p:cNvPr id="241" name="Рисунок 2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1" y="6029644"/>
            <a:ext cx="287325" cy="281940"/>
          </a:xfrm>
          <a:prstGeom prst="rect">
            <a:avLst/>
          </a:prstGeom>
        </p:spPr>
      </p:pic>
      <p:pic>
        <p:nvPicPr>
          <p:cNvPr id="242" name="Рисунок 24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9" y="2919597"/>
            <a:ext cx="287325" cy="281940"/>
          </a:xfrm>
          <a:prstGeom prst="rect">
            <a:avLst/>
          </a:prstGeom>
        </p:spPr>
      </p:pic>
      <p:pic>
        <p:nvPicPr>
          <p:cNvPr id="243" name="Рисунок 24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7" y="2920827"/>
            <a:ext cx="287325" cy="281940"/>
          </a:xfrm>
          <a:prstGeom prst="rect">
            <a:avLst/>
          </a:prstGeom>
        </p:spPr>
      </p:pic>
      <p:pic>
        <p:nvPicPr>
          <p:cNvPr id="244" name="Рисунок 24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86" y="2921514"/>
            <a:ext cx="287325" cy="281940"/>
          </a:xfrm>
          <a:prstGeom prst="rect">
            <a:avLst/>
          </a:prstGeom>
        </p:spPr>
      </p:pic>
      <p:pic>
        <p:nvPicPr>
          <p:cNvPr id="246" name="Рисунок 24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7" y="2920827"/>
            <a:ext cx="287325" cy="281940"/>
          </a:xfrm>
          <a:prstGeom prst="rect">
            <a:avLst/>
          </a:prstGeom>
        </p:spPr>
      </p:pic>
      <p:pic>
        <p:nvPicPr>
          <p:cNvPr id="247" name="Рисунок 24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65" y="3176495"/>
            <a:ext cx="287325" cy="281940"/>
          </a:xfrm>
          <a:prstGeom prst="rect">
            <a:avLst/>
          </a:prstGeom>
        </p:spPr>
      </p:pic>
      <p:pic>
        <p:nvPicPr>
          <p:cNvPr id="248" name="Рисунок 24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53" y="3177725"/>
            <a:ext cx="287325" cy="281940"/>
          </a:xfrm>
          <a:prstGeom prst="rect">
            <a:avLst/>
          </a:prstGeom>
        </p:spPr>
      </p:pic>
      <p:pic>
        <p:nvPicPr>
          <p:cNvPr id="249" name="Рисунок 24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792" y="3178412"/>
            <a:ext cx="287325" cy="281940"/>
          </a:xfrm>
          <a:prstGeom prst="rect">
            <a:avLst/>
          </a:prstGeom>
        </p:spPr>
      </p:pic>
      <p:pic>
        <p:nvPicPr>
          <p:cNvPr id="250" name="Рисунок 2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563" y="3177725"/>
            <a:ext cx="287325" cy="281940"/>
          </a:xfrm>
          <a:prstGeom prst="rect">
            <a:avLst/>
          </a:prstGeom>
        </p:spPr>
      </p:pic>
      <p:pic>
        <p:nvPicPr>
          <p:cNvPr id="251" name="Рисунок 25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9" y="3698953"/>
            <a:ext cx="287325" cy="281940"/>
          </a:xfrm>
          <a:prstGeom prst="rect">
            <a:avLst/>
          </a:prstGeom>
        </p:spPr>
      </p:pic>
      <p:pic>
        <p:nvPicPr>
          <p:cNvPr id="252" name="Рисунок 25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7" y="3700183"/>
            <a:ext cx="287325" cy="281940"/>
          </a:xfrm>
          <a:prstGeom prst="rect">
            <a:avLst/>
          </a:prstGeom>
        </p:spPr>
      </p:pic>
      <p:pic>
        <p:nvPicPr>
          <p:cNvPr id="253" name="Рисунок 2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86" y="3700870"/>
            <a:ext cx="287325" cy="281940"/>
          </a:xfrm>
          <a:prstGeom prst="rect">
            <a:avLst/>
          </a:prstGeom>
        </p:spPr>
      </p:pic>
      <p:pic>
        <p:nvPicPr>
          <p:cNvPr id="254" name="Рисунок 2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89810" l="9848" r="965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7" y="3700183"/>
            <a:ext cx="287325" cy="281940"/>
          </a:xfrm>
          <a:prstGeom prst="rect">
            <a:avLst/>
          </a:prstGeom>
        </p:spPr>
      </p:pic>
      <p:pic>
        <p:nvPicPr>
          <p:cNvPr id="255" name="Рисунок 25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16" y="4505135"/>
            <a:ext cx="224022" cy="239843"/>
          </a:xfrm>
          <a:prstGeom prst="rect">
            <a:avLst/>
          </a:prstGeom>
        </p:spPr>
      </p:pic>
      <p:pic>
        <p:nvPicPr>
          <p:cNvPr id="262" name="Рисунок 26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69" y="4499370"/>
            <a:ext cx="224022" cy="239843"/>
          </a:xfrm>
          <a:prstGeom prst="rect">
            <a:avLst/>
          </a:prstGeom>
        </p:spPr>
      </p:pic>
      <p:pic>
        <p:nvPicPr>
          <p:cNvPr id="263" name="Рисунок 26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74" y="4503109"/>
            <a:ext cx="224022" cy="239843"/>
          </a:xfrm>
          <a:prstGeom prst="rect">
            <a:avLst/>
          </a:prstGeom>
        </p:spPr>
      </p:pic>
      <p:pic>
        <p:nvPicPr>
          <p:cNvPr id="264" name="Рисунок 26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02" b="92084" l="2825" r="94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443" y="4498620"/>
            <a:ext cx="224022" cy="2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PT/MKA-EO"/>
  <p:tag name="FIELD.DPT.VALUE" val="PT/MKA-EO | "/>
  <p:tag name="FIELDS.INITIALIZED" val="1"/>
  <p:tag name="ML_1" val="RBRU-ru_Mk1r"/>
  <p:tag name="ML_2" val="Bosch2.mcr"/>
  <p:tag name="ML_LAYOUT_RESOURCE" val="BOSCH2_4_3.mcr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CONTENT PLACEHOLDER 54_SHAPECLASSPROTECTIONTYPE" val="0"/>
  <p:tag name="TITLE 2_SHAPECLASSPROTECTIONTYPE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PT/MKA-EO"/>
  <p:tag name="FIELD.DPT.VALUE" val="PT/MKA-EO | "/>
  <p:tag name="FIELDS.INITIALIZED" val="1"/>
  <p:tag name="ML_1" val="RBRU-ru_Mk1r"/>
  <p:tag name="ML_2" val="Bosch2.mcr"/>
  <p:tag name="ML_LAYOUT_RESOURCE" val="BOSCH2_4_3.mcr"/>
  <p:tag name="SHAPESETGROUPCLASSNAME" val="ShapeSetGroup1"/>
  <p:tag name="SHAPESETCLASSNAME" val="Object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CONTENT PLACEHOLDER 54_SHAPECLASSPROTECTIONTYPE" val="0"/>
  <p:tag name="TITLE 2_SHAPECLASSPROTECTIONTYPE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1"/>
  <p:tag name="FONTSETGROUPCLASSNAME" val="FontSetGroup1"/>
  <p:tag name="SHAPECLASSNAME" val="tNavbar"/>
  <p:tag name="SHAPECLASSPROTECTIONTYPE" val="3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267</Words>
  <Application>Microsoft Office PowerPoint</Application>
  <PresentationFormat>Широкоэкранный</PresentationFormat>
  <Paragraphs>159</Paragraphs>
  <Slides>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Бунчук Кирилл Алексеевич</dc:creator>
  <cp:lastModifiedBy>Бунчук Кирилл Алексеевич</cp:lastModifiedBy>
  <cp:revision>30</cp:revision>
  <dcterms:created xsi:type="dcterms:W3CDTF">2024-02-21T17:54:42Z</dcterms:created>
  <dcterms:modified xsi:type="dcterms:W3CDTF">2024-03-19T13:03:36Z</dcterms:modified>
</cp:coreProperties>
</file>